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handoutMasterIdLst>
    <p:handoutMasterId r:id="rId20"/>
  </p:handoutMasterIdLst>
  <p:sldIdLst>
    <p:sldId id="257" r:id="rId5"/>
    <p:sldId id="333" r:id="rId6"/>
    <p:sldId id="329" r:id="rId7"/>
    <p:sldId id="259" r:id="rId8"/>
    <p:sldId id="260" r:id="rId9"/>
    <p:sldId id="331" r:id="rId10"/>
    <p:sldId id="327" r:id="rId11"/>
    <p:sldId id="328" r:id="rId12"/>
    <p:sldId id="330" r:id="rId13"/>
    <p:sldId id="334" r:id="rId14"/>
    <p:sldId id="271" r:id="rId15"/>
    <p:sldId id="266" r:id="rId16"/>
    <p:sldId id="335"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E58E6A-E66E-1459-B8BD-91DBE2424478}" name="Biro, Emily" initials="EB" userId="S::emily.biro@aecom.com::786a8888-f0d5-4259-b73a-aa07a4a0dc6f" providerId="AD"/>
  <p188:author id="{69ED749E-6B7A-FA51-9311-D8CD4176E9C1}" name="Mary Nooristani" initials="MN" userId="S::mary.nooristani@aecom.com::a3721ee2-ca5d-4c7f-aefc-ea16f877c08a" providerId="AD"/>
  <p188:author id="{B15BEEDE-FF85-9C90-01F4-232D57C1BD15}" name="Mary Nooristani" initials="MN" userId="Mary Nooristan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09"/>
    <a:srgbClr val="7D152B"/>
    <a:srgbClr val="0C1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C0F46-8003-4DD0-ACBD-43387B2A2E1D}" v="52" dt="2024-08-28T04:13:37.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91" d="100"/>
          <a:sy n="91" d="100"/>
        </p:scale>
        <p:origin x="114" y="31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ristani, Mary" userId="S::mary.nooristani@aecom.com::a3721ee2-ca5d-4c7f-aefc-ea16f877c08a" providerId="AD" clId="Web-{C33AD223-3797-8313-89E7-DEFE055D11F4}"/>
    <pc:docChg chg="modSld">
      <pc:chgData name="Nooristani, Mary" userId="S::mary.nooristani@aecom.com::a3721ee2-ca5d-4c7f-aefc-ea16f877c08a" providerId="AD" clId="Web-{C33AD223-3797-8313-89E7-DEFE055D11F4}" dt="2024-08-27T19:51:40.970" v="1" actId="14100"/>
      <pc:docMkLst>
        <pc:docMk/>
      </pc:docMkLst>
      <pc:sldChg chg="addSp modSp">
        <pc:chgData name="Nooristani, Mary" userId="S::mary.nooristani@aecom.com::a3721ee2-ca5d-4c7f-aefc-ea16f877c08a" providerId="AD" clId="Web-{C33AD223-3797-8313-89E7-DEFE055D11F4}" dt="2024-08-27T19:51:40.970" v="1" actId="14100"/>
        <pc:sldMkLst>
          <pc:docMk/>
          <pc:sldMk cId="2033412477" sldId="324"/>
        </pc:sldMkLst>
        <pc:picChg chg="add mod">
          <ac:chgData name="Nooristani, Mary" userId="S::mary.nooristani@aecom.com::a3721ee2-ca5d-4c7f-aefc-ea16f877c08a" providerId="AD" clId="Web-{C33AD223-3797-8313-89E7-DEFE055D11F4}" dt="2024-08-27T19:51:40.970" v="1" actId="14100"/>
          <ac:picMkLst>
            <pc:docMk/>
            <pc:sldMk cId="2033412477" sldId="324"/>
            <ac:picMk id="4" creationId="{A7AC9777-9CA5-AEBD-381A-8A01A4F29174}"/>
          </ac:picMkLst>
        </pc:picChg>
      </pc:sldChg>
    </pc:docChg>
  </pc:docChgLst>
  <pc:docChgLst>
    <pc:chgData name="Nooristani, Mary" userId="a3721ee2-ca5d-4c7f-aefc-ea16f877c08a" providerId="ADAL" clId="{2591A5FF-9981-4C05-B6C2-EEAA7A069059}"/>
    <pc:docChg chg="undo redo custSel addSld delSld modSld sldOrd">
      <pc:chgData name="Nooristani, Mary" userId="a3721ee2-ca5d-4c7f-aefc-ea16f877c08a" providerId="ADAL" clId="{2591A5FF-9981-4C05-B6C2-EEAA7A069059}" dt="2024-08-28T00:01:43.844" v="1668" actId="27636"/>
      <pc:docMkLst>
        <pc:docMk/>
      </pc:docMkLst>
      <pc:sldChg chg="addSp delSp modSp mod">
        <pc:chgData name="Nooristani, Mary" userId="a3721ee2-ca5d-4c7f-aefc-ea16f877c08a" providerId="ADAL" clId="{2591A5FF-9981-4C05-B6C2-EEAA7A069059}" dt="2024-08-27T06:13:29.370" v="422" actId="20577"/>
        <pc:sldMkLst>
          <pc:docMk/>
          <pc:sldMk cId="245097226" sldId="313"/>
        </pc:sldMkLst>
        <pc:spChg chg="add del mod">
          <ac:chgData name="Nooristani, Mary" userId="a3721ee2-ca5d-4c7f-aefc-ea16f877c08a" providerId="ADAL" clId="{2591A5FF-9981-4C05-B6C2-EEAA7A069059}" dt="2024-08-27T06:13:29.370" v="422" actId="20577"/>
          <ac:spMkLst>
            <pc:docMk/>
            <pc:sldMk cId="245097226" sldId="313"/>
            <ac:spMk id="3" creationId="{12ACFE42-0214-0F69-E9D1-3FB20CFC70DD}"/>
          </ac:spMkLst>
        </pc:spChg>
        <pc:graphicFrameChg chg="add del">
          <ac:chgData name="Nooristani, Mary" userId="a3721ee2-ca5d-4c7f-aefc-ea16f877c08a" providerId="ADAL" clId="{2591A5FF-9981-4C05-B6C2-EEAA7A069059}" dt="2024-08-27T05:52:49.644" v="271" actId="26606"/>
          <ac:graphicFrameMkLst>
            <pc:docMk/>
            <pc:sldMk cId="245097226" sldId="313"/>
            <ac:graphicFrameMk id="5" creationId="{B4B5E009-AD2A-10AF-2CBA-779E2A9166D3}"/>
          </ac:graphicFrameMkLst>
        </pc:graphicFrameChg>
      </pc:sldChg>
      <pc:sldChg chg="del">
        <pc:chgData name="Nooristani, Mary" userId="a3721ee2-ca5d-4c7f-aefc-ea16f877c08a" providerId="ADAL" clId="{2591A5FF-9981-4C05-B6C2-EEAA7A069059}" dt="2024-08-27T05:54:06.163" v="353" actId="47"/>
        <pc:sldMkLst>
          <pc:docMk/>
          <pc:sldMk cId="4098754736" sldId="319"/>
        </pc:sldMkLst>
      </pc:sldChg>
      <pc:sldChg chg="del">
        <pc:chgData name="Nooristani, Mary" userId="a3721ee2-ca5d-4c7f-aefc-ea16f877c08a" providerId="ADAL" clId="{2591A5FF-9981-4C05-B6C2-EEAA7A069059}" dt="2024-08-27T05:54:05.009" v="352" actId="47"/>
        <pc:sldMkLst>
          <pc:docMk/>
          <pc:sldMk cId="2888488725" sldId="320"/>
        </pc:sldMkLst>
      </pc:sldChg>
      <pc:sldChg chg="del">
        <pc:chgData name="Nooristani, Mary" userId="a3721ee2-ca5d-4c7f-aefc-ea16f877c08a" providerId="ADAL" clId="{2591A5FF-9981-4C05-B6C2-EEAA7A069059}" dt="2024-08-27T05:54:03.670" v="351" actId="47"/>
        <pc:sldMkLst>
          <pc:docMk/>
          <pc:sldMk cId="923455486" sldId="321"/>
        </pc:sldMkLst>
      </pc:sldChg>
      <pc:sldChg chg="addSp delSp modSp add del mod ord modNotesTx">
        <pc:chgData name="Nooristani, Mary" userId="a3721ee2-ca5d-4c7f-aefc-ea16f877c08a" providerId="ADAL" clId="{2591A5FF-9981-4C05-B6C2-EEAA7A069059}" dt="2024-08-28T00:01:43.844" v="1668" actId="27636"/>
        <pc:sldMkLst>
          <pc:docMk/>
          <pc:sldMk cId="2532430879" sldId="322"/>
        </pc:sldMkLst>
        <pc:spChg chg="mod">
          <ac:chgData name="Nooristani, Mary" userId="a3721ee2-ca5d-4c7f-aefc-ea16f877c08a" providerId="ADAL" clId="{2591A5FF-9981-4C05-B6C2-EEAA7A069059}" dt="2024-08-27T23:46:49.229" v="1602" actId="1076"/>
          <ac:spMkLst>
            <pc:docMk/>
            <pc:sldMk cId="2532430879" sldId="322"/>
            <ac:spMk id="2" creationId="{DBE77522-FD9D-BCC8-C9BD-46D2200CAFA2}"/>
          </ac:spMkLst>
        </pc:spChg>
        <pc:spChg chg="mod">
          <ac:chgData name="Nooristani, Mary" userId="a3721ee2-ca5d-4c7f-aefc-ea16f877c08a" providerId="ADAL" clId="{2591A5FF-9981-4C05-B6C2-EEAA7A069059}" dt="2024-08-28T00:01:43.844" v="1668" actId="27636"/>
          <ac:spMkLst>
            <pc:docMk/>
            <pc:sldMk cId="2532430879" sldId="322"/>
            <ac:spMk id="3" creationId="{12ACFE42-0214-0F69-E9D1-3FB20CFC70DD}"/>
          </ac:spMkLst>
        </pc:spChg>
        <pc:spChg chg="del mod topLvl">
          <ac:chgData name="Nooristani, Mary" userId="a3721ee2-ca5d-4c7f-aefc-ea16f877c08a" providerId="ADAL" clId="{2591A5FF-9981-4C05-B6C2-EEAA7A069059}" dt="2024-08-27T23:48:37.217" v="1610" actId="478"/>
          <ac:spMkLst>
            <pc:docMk/>
            <pc:sldMk cId="2532430879" sldId="322"/>
            <ac:spMk id="5" creationId="{E7711F78-5E74-A17C-B38B-3FB71753A74E}"/>
          </ac:spMkLst>
        </pc:spChg>
        <pc:spChg chg="add del mod">
          <ac:chgData name="Nooristani, Mary" userId="a3721ee2-ca5d-4c7f-aefc-ea16f877c08a" providerId="ADAL" clId="{2591A5FF-9981-4C05-B6C2-EEAA7A069059}" dt="2024-08-27T23:48:52.652" v="1618"/>
          <ac:spMkLst>
            <pc:docMk/>
            <pc:sldMk cId="2532430879" sldId="322"/>
            <ac:spMk id="11" creationId="{0DB9C451-6C10-BF43-A935-B8859960053E}"/>
          </ac:spMkLst>
        </pc:spChg>
        <pc:spChg chg="add del mod">
          <ac:chgData name="Nooristani, Mary" userId="a3721ee2-ca5d-4c7f-aefc-ea16f877c08a" providerId="ADAL" clId="{2591A5FF-9981-4C05-B6C2-EEAA7A069059}" dt="2024-08-27T23:48:39.803" v="1612" actId="478"/>
          <ac:spMkLst>
            <pc:docMk/>
            <pc:sldMk cId="2532430879" sldId="322"/>
            <ac:spMk id="12" creationId="{0264684E-7D67-E0DB-6847-D9CC1453F3E3}"/>
          </ac:spMkLst>
        </pc:spChg>
        <pc:spChg chg="add mod">
          <ac:chgData name="Nooristani, Mary" userId="a3721ee2-ca5d-4c7f-aefc-ea16f877c08a" providerId="ADAL" clId="{2591A5FF-9981-4C05-B6C2-EEAA7A069059}" dt="2024-08-27T23:49:24.629" v="1629" actId="1076"/>
          <ac:spMkLst>
            <pc:docMk/>
            <pc:sldMk cId="2532430879" sldId="322"/>
            <ac:spMk id="16" creationId="{C8FAECDB-F847-A86E-9C14-8832D4AA6941}"/>
          </ac:spMkLst>
        </pc:spChg>
        <pc:grpChg chg="add del mod">
          <ac:chgData name="Nooristani, Mary" userId="a3721ee2-ca5d-4c7f-aefc-ea16f877c08a" providerId="ADAL" clId="{2591A5FF-9981-4C05-B6C2-EEAA7A069059}" dt="2024-08-27T22:07:15.949" v="1097" actId="165"/>
          <ac:grpSpMkLst>
            <pc:docMk/>
            <pc:sldMk cId="2532430879" sldId="322"/>
            <ac:grpSpMk id="6" creationId="{795DA2C3-4BE2-ED68-0489-FB1A97A5C9B8}"/>
          </ac:grpSpMkLst>
        </pc:grpChg>
        <pc:grpChg chg="add del mod">
          <ac:chgData name="Nooristani, Mary" userId="a3721ee2-ca5d-4c7f-aefc-ea16f877c08a" providerId="ADAL" clId="{2591A5FF-9981-4C05-B6C2-EEAA7A069059}" dt="2024-08-27T23:48:35.431" v="1609" actId="478"/>
          <ac:grpSpMkLst>
            <pc:docMk/>
            <pc:sldMk cId="2532430879" sldId="322"/>
            <ac:grpSpMk id="7" creationId="{A16248D8-248D-429C-3260-BF1FE0117293}"/>
          </ac:grpSpMkLst>
        </pc:grpChg>
        <pc:picChg chg="del mod topLvl">
          <ac:chgData name="Nooristani, Mary" userId="a3721ee2-ca5d-4c7f-aefc-ea16f877c08a" providerId="ADAL" clId="{2591A5FF-9981-4C05-B6C2-EEAA7A069059}" dt="2024-08-27T23:48:35.431" v="1609" actId="478"/>
          <ac:picMkLst>
            <pc:docMk/>
            <pc:sldMk cId="2532430879" sldId="322"/>
            <ac:picMk id="4" creationId="{469AEAB0-A92C-D114-3C2D-A42842938CAB}"/>
          </ac:picMkLst>
        </pc:picChg>
        <pc:picChg chg="add del mod">
          <ac:chgData name="Nooristani, Mary" userId="a3721ee2-ca5d-4c7f-aefc-ea16f877c08a" providerId="ADAL" clId="{2591A5FF-9981-4C05-B6C2-EEAA7A069059}" dt="2024-08-27T23:48:53.887" v="1619" actId="478"/>
          <ac:picMkLst>
            <pc:docMk/>
            <pc:sldMk cId="2532430879" sldId="322"/>
            <ac:picMk id="8" creationId="{A7AC9777-9CA5-AEBD-381A-8A01A4F29174}"/>
          </ac:picMkLst>
        </pc:picChg>
        <pc:picChg chg="add del mod">
          <ac:chgData name="Nooristani, Mary" userId="a3721ee2-ca5d-4c7f-aefc-ea16f877c08a" providerId="ADAL" clId="{2591A5FF-9981-4C05-B6C2-EEAA7A069059}" dt="2024-08-27T23:45:55.480" v="1565" actId="478"/>
          <ac:picMkLst>
            <pc:docMk/>
            <pc:sldMk cId="2532430879" sldId="322"/>
            <ac:picMk id="10" creationId="{D45B4AED-5815-7C65-6FD3-A14A10BD38C7}"/>
          </ac:picMkLst>
        </pc:picChg>
        <pc:picChg chg="add mod">
          <ac:chgData name="Nooristani, Mary" userId="a3721ee2-ca5d-4c7f-aefc-ea16f877c08a" providerId="ADAL" clId="{2591A5FF-9981-4C05-B6C2-EEAA7A069059}" dt="2024-08-27T23:48:59.112" v="1620" actId="1076"/>
          <ac:picMkLst>
            <pc:docMk/>
            <pc:sldMk cId="2532430879" sldId="322"/>
            <ac:picMk id="14" creationId="{3668C3A5-1F61-8BED-B778-7B664A4F52D1}"/>
          </ac:picMkLst>
        </pc:picChg>
      </pc:sldChg>
      <pc:sldChg chg="addSp delSp modSp del mod ord">
        <pc:chgData name="Nooristani, Mary" userId="a3721ee2-ca5d-4c7f-aefc-ea16f877c08a" providerId="ADAL" clId="{2591A5FF-9981-4C05-B6C2-EEAA7A069059}" dt="2024-08-27T06:17:25.213" v="490" actId="47"/>
        <pc:sldMkLst>
          <pc:docMk/>
          <pc:sldMk cId="1545894055" sldId="323"/>
        </pc:sldMkLst>
        <pc:spChg chg="mod">
          <ac:chgData name="Nooristani, Mary" userId="a3721ee2-ca5d-4c7f-aefc-ea16f877c08a" providerId="ADAL" clId="{2591A5FF-9981-4C05-B6C2-EEAA7A069059}" dt="2024-08-27T06:17:15.349" v="486" actId="21"/>
          <ac:spMkLst>
            <pc:docMk/>
            <pc:sldMk cId="1545894055" sldId="323"/>
            <ac:spMk id="2" creationId="{DBE77522-FD9D-BCC8-C9BD-46D2200CAFA2}"/>
          </ac:spMkLst>
        </pc:spChg>
        <pc:spChg chg="mod">
          <ac:chgData name="Nooristani, Mary" userId="a3721ee2-ca5d-4c7f-aefc-ea16f877c08a" providerId="ADAL" clId="{2591A5FF-9981-4C05-B6C2-EEAA7A069059}" dt="2024-08-27T06:17:07.895" v="480" actId="27636"/>
          <ac:spMkLst>
            <pc:docMk/>
            <pc:sldMk cId="1545894055" sldId="323"/>
            <ac:spMk id="3" creationId="{12ACFE42-0214-0F69-E9D1-3FB20CFC70DD}"/>
          </ac:spMkLst>
        </pc:spChg>
        <pc:spChg chg="add del">
          <ac:chgData name="Nooristani, Mary" userId="a3721ee2-ca5d-4c7f-aefc-ea16f877c08a" providerId="ADAL" clId="{2591A5FF-9981-4C05-B6C2-EEAA7A069059}" dt="2024-08-27T03:33:33.479" v="59" actId="26606"/>
          <ac:spMkLst>
            <pc:docMk/>
            <pc:sldMk cId="1545894055" sldId="323"/>
            <ac:spMk id="9" creationId="{9F7D5CDA-D291-4307-BF55-1381FED29634}"/>
          </ac:spMkLst>
        </pc:spChg>
        <pc:spChg chg="add del">
          <ac:chgData name="Nooristani, Mary" userId="a3721ee2-ca5d-4c7f-aefc-ea16f877c08a" providerId="ADAL" clId="{2591A5FF-9981-4C05-B6C2-EEAA7A069059}" dt="2024-08-27T03:33:26.033" v="54" actId="26606"/>
          <ac:spMkLst>
            <pc:docMk/>
            <pc:sldMk cId="1545894055" sldId="323"/>
            <ac:spMk id="14" creationId="{560AFAAC-EA6C-45A9-9E03-C9C9F0193B4F}"/>
          </ac:spMkLst>
        </pc:spChg>
        <pc:spChg chg="add del">
          <ac:chgData name="Nooristani, Mary" userId="a3721ee2-ca5d-4c7f-aefc-ea16f877c08a" providerId="ADAL" clId="{2591A5FF-9981-4C05-B6C2-EEAA7A069059}" dt="2024-08-27T03:33:26.033" v="54" actId="26606"/>
          <ac:spMkLst>
            <pc:docMk/>
            <pc:sldMk cId="1545894055" sldId="323"/>
            <ac:spMk id="16" creationId="{83549E37-C86B-4401-90BD-D8BF83859F14}"/>
          </ac:spMkLst>
        </pc:spChg>
        <pc:spChg chg="add del">
          <ac:chgData name="Nooristani, Mary" userId="a3721ee2-ca5d-4c7f-aefc-ea16f877c08a" providerId="ADAL" clId="{2591A5FF-9981-4C05-B6C2-EEAA7A069059}" dt="2024-08-27T03:33:26.033" v="54" actId="26606"/>
          <ac:spMkLst>
            <pc:docMk/>
            <pc:sldMk cId="1545894055" sldId="323"/>
            <ac:spMk id="18" creationId="{8A17784E-76D8-4521-A77D-0D2EBB923004}"/>
          </ac:spMkLst>
        </pc:spChg>
        <pc:spChg chg="add del">
          <ac:chgData name="Nooristani, Mary" userId="a3721ee2-ca5d-4c7f-aefc-ea16f877c08a" providerId="ADAL" clId="{2591A5FF-9981-4C05-B6C2-EEAA7A069059}" dt="2024-08-27T03:33:26.033" v="54" actId="26606"/>
          <ac:spMkLst>
            <pc:docMk/>
            <pc:sldMk cId="1545894055" sldId="323"/>
            <ac:spMk id="20" creationId="{C0036C6B-F09C-4EAB-AE02-8D056EE74856}"/>
          </ac:spMkLst>
        </pc:spChg>
        <pc:spChg chg="add del">
          <ac:chgData name="Nooristani, Mary" userId="a3721ee2-ca5d-4c7f-aefc-ea16f877c08a" providerId="ADAL" clId="{2591A5FF-9981-4C05-B6C2-EEAA7A069059}" dt="2024-08-27T03:33:26.033" v="54" actId="26606"/>
          <ac:spMkLst>
            <pc:docMk/>
            <pc:sldMk cId="1545894055" sldId="323"/>
            <ac:spMk id="22" creationId="{FC8D5885-2804-4D3C-BE31-902E4D3279B0}"/>
          </ac:spMkLst>
        </pc:spChg>
        <pc:spChg chg="add del">
          <ac:chgData name="Nooristani, Mary" userId="a3721ee2-ca5d-4c7f-aefc-ea16f877c08a" providerId="ADAL" clId="{2591A5FF-9981-4C05-B6C2-EEAA7A069059}" dt="2024-08-27T03:33:28.812" v="56" actId="26606"/>
          <ac:spMkLst>
            <pc:docMk/>
            <pc:sldMk cId="1545894055" sldId="323"/>
            <ac:spMk id="24" creationId="{04812C46-200A-4DEB-A05E-3ED6C68C2387}"/>
          </ac:spMkLst>
        </pc:spChg>
        <pc:spChg chg="add del">
          <ac:chgData name="Nooristani, Mary" userId="a3721ee2-ca5d-4c7f-aefc-ea16f877c08a" providerId="ADAL" clId="{2591A5FF-9981-4C05-B6C2-EEAA7A069059}" dt="2024-08-27T03:33:28.812" v="56" actId="26606"/>
          <ac:spMkLst>
            <pc:docMk/>
            <pc:sldMk cId="1545894055" sldId="323"/>
            <ac:spMk id="25" creationId="{D1EA859B-E555-4109-94F3-6700E046E008}"/>
          </ac:spMkLst>
        </pc:spChg>
        <pc:spChg chg="add del">
          <ac:chgData name="Nooristani, Mary" userId="a3721ee2-ca5d-4c7f-aefc-ea16f877c08a" providerId="ADAL" clId="{2591A5FF-9981-4C05-B6C2-EEAA7A069059}" dt="2024-08-27T06:14:43.424" v="434" actId="26606"/>
          <ac:spMkLst>
            <pc:docMk/>
            <pc:sldMk cId="1545894055" sldId="323"/>
            <ac:spMk id="30" creationId="{0B9EE3F3-89B7-43C3-8651-C4C96830993D}"/>
          </ac:spMkLst>
        </pc:spChg>
        <pc:spChg chg="add del">
          <ac:chgData name="Nooristani, Mary" userId="a3721ee2-ca5d-4c7f-aefc-ea16f877c08a" providerId="ADAL" clId="{2591A5FF-9981-4C05-B6C2-EEAA7A069059}" dt="2024-08-27T06:14:43.424" v="434" actId="26606"/>
          <ac:spMkLst>
            <pc:docMk/>
            <pc:sldMk cId="1545894055" sldId="323"/>
            <ac:spMk id="31" creationId="{33AE4636-AEEC-45D6-84D4-7AC2DA48ECF8}"/>
          </ac:spMkLst>
        </pc:spChg>
        <pc:spChg chg="add del">
          <ac:chgData name="Nooristani, Mary" userId="a3721ee2-ca5d-4c7f-aefc-ea16f877c08a" providerId="ADAL" clId="{2591A5FF-9981-4C05-B6C2-EEAA7A069059}" dt="2024-08-27T06:14:43.424" v="434" actId="26606"/>
          <ac:spMkLst>
            <pc:docMk/>
            <pc:sldMk cId="1545894055" sldId="323"/>
            <ac:spMk id="32" creationId="{8D9CE0F4-2EB2-4F1F-8AAC-DB3571D9FE10}"/>
          </ac:spMkLst>
        </pc:spChg>
        <pc:spChg chg="add del">
          <ac:chgData name="Nooristani, Mary" userId="a3721ee2-ca5d-4c7f-aefc-ea16f877c08a" providerId="ADAL" clId="{2591A5FF-9981-4C05-B6C2-EEAA7A069059}" dt="2024-08-27T06:15:19.641" v="443" actId="26606"/>
          <ac:spMkLst>
            <pc:docMk/>
            <pc:sldMk cId="1545894055" sldId="323"/>
            <ac:spMk id="34" creationId="{4F7EBAE4-9945-4473-9E34-B2C66EA0F03D}"/>
          </ac:spMkLst>
        </pc:spChg>
        <pc:spChg chg="add del">
          <ac:chgData name="Nooristani, Mary" userId="a3721ee2-ca5d-4c7f-aefc-ea16f877c08a" providerId="ADAL" clId="{2591A5FF-9981-4C05-B6C2-EEAA7A069059}" dt="2024-08-27T06:15:19.641" v="443" actId="26606"/>
          <ac:spMkLst>
            <pc:docMk/>
            <pc:sldMk cId="1545894055" sldId="323"/>
            <ac:spMk id="35" creationId="{70BEB1E7-2F88-40BC-B73D-42E5B6F80BFC}"/>
          </ac:spMkLst>
        </pc:spChg>
        <pc:spChg chg="add del">
          <ac:chgData name="Nooristani, Mary" userId="a3721ee2-ca5d-4c7f-aefc-ea16f877c08a" providerId="ADAL" clId="{2591A5FF-9981-4C05-B6C2-EEAA7A069059}" dt="2024-08-27T06:15:19.641" v="443" actId="26606"/>
          <ac:spMkLst>
            <pc:docMk/>
            <pc:sldMk cId="1545894055" sldId="323"/>
            <ac:spMk id="36" creationId="{A7B99495-F43F-4D80-A44F-2CB4764EB90B}"/>
          </ac:spMkLst>
        </pc:spChg>
        <pc:spChg chg="add del">
          <ac:chgData name="Nooristani, Mary" userId="a3721ee2-ca5d-4c7f-aefc-ea16f877c08a" providerId="ADAL" clId="{2591A5FF-9981-4C05-B6C2-EEAA7A069059}" dt="2024-08-27T03:35:21.395" v="80" actId="26606"/>
          <ac:spMkLst>
            <pc:docMk/>
            <pc:sldMk cId="1545894055" sldId="323"/>
            <ac:spMk id="37" creationId="{0B9EE3F3-89B7-43C3-8651-C4C96830993D}"/>
          </ac:spMkLst>
        </pc:spChg>
        <pc:spChg chg="add del">
          <ac:chgData name="Nooristani, Mary" userId="a3721ee2-ca5d-4c7f-aefc-ea16f877c08a" providerId="ADAL" clId="{2591A5FF-9981-4C05-B6C2-EEAA7A069059}" dt="2024-08-27T06:15:13.326" v="438" actId="26606"/>
          <ac:spMkLst>
            <pc:docMk/>
            <pc:sldMk cId="1545894055" sldId="323"/>
            <ac:spMk id="38" creationId="{04812C46-200A-4DEB-A05E-3ED6C68C2387}"/>
          </ac:spMkLst>
        </pc:spChg>
        <pc:spChg chg="add del">
          <ac:chgData name="Nooristani, Mary" userId="a3721ee2-ca5d-4c7f-aefc-ea16f877c08a" providerId="ADAL" clId="{2591A5FF-9981-4C05-B6C2-EEAA7A069059}" dt="2024-08-27T03:35:21.395" v="80" actId="26606"/>
          <ac:spMkLst>
            <pc:docMk/>
            <pc:sldMk cId="1545894055" sldId="323"/>
            <ac:spMk id="39" creationId="{33AE4636-AEEC-45D6-84D4-7AC2DA48ECF8}"/>
          </ac:spMkLst>
        </pc:spChg>
        <pc:spChg chg="add del">
          <ac:chgData name="Nooristani, Mary" userId="a3721ee2-ca5d-4c7f-aefc-ea16f877c08a" providerId="ADAL" clId="{2591A5FF-9981-4C05-B6C2-EEAA7A069059}" dt="2024-08-27T03:35:21.395" v="80" actId="26606"/>
          <ac:spMkLst>
            <pc:docMk/>
            <pc:sldMk cId="1545894055" sldId="323"/>
            <ac:spMk id="41" creationId="{8D9CE0F4-2EB2-4F1F-8AAC-DB3571D9FE10}"/>
          </ac:spMkLst>
        </pc:spChg>
        <pc:spChg chg="add del">
          <ac:chgData name="Nooristani, Mary" userId="a3721ee2-ca5d-4c7f-aefc-ea16f877c08a" providerId="ADAL" clId="{2591A5FF-9981-4C05-B6C2-EEAA7A069059}" dt="2024-08-27T06:15:13.326" v="438" actId="26606"/>
          <ac:spMkLst>
            <pc:docMk/>
            <pc:sldMk cId="1545894055" sldId="323"/>
            <ac:spMk id="43" creationId="{D1EA859B-E555-4109-94F3-6700E046E008}"/>
          </ac:spMkLst>
        </pc:spChg>
        <pc:spChg chg="add del">
          <ac:chgData name="Nooristani, Mary" userId="a3721ee2-ca5d-4c7f-aefc-ea16f877c08a" providerId="ADAL" clId="{2591A5FF-9981-4C05-B6C2-EEAA7A069059}" dt="2024-08-27T06:15:16.327" v="440" actId="26606"/>
          <ac:spMkLst>
            <pc:docMk/>
            <pc:sldMk cId="1545894055" sldId="323"/>
            <ac:spMk id="45" creationId="{AC8F6C8C-AB5A-4548-942D-E3FD40ACBC49}"/>
          </ac:spMkLst>
        </pc:spChg>
        <pc:spChg chg="add del">
          <ac:chgData name="Nooristani, Mary" userId="a3721ee2-ca5d-4c7f-aefc-ea16f877c08a" providerId="ADAL" clId="{2591A5FF-9981-4C05-B6C2-EEAA7A069059}" dt="2024-08-27T06:15:16.327" v="440" actId="26606"/>
          <ac:spMkLst>
            <pc:docMk/>
            <pc:sldMk cId="1545894055" sldId="323"/>
            <ac:spMk id="46" creationId="{0CCC4BA0-1298-4DBD-86F1-B51D8C9D3437}"/>
          </ac:spMkLst>
        </pc:spChg>
        <pc:spChg chg="add del">
          <ac:chgData name="Nooristani, Mary" userId="a3721ee2-ca5d-4c7f-aefc-ea16f877c08a" providerId="ADAL" clId="{2591A5FF-9981-4C05-B6C2-EEAA7A069059}" dt="2024-08-27T06:15:16.327" v="440" actId="26606"/>
          <ac:spMkLst>
            <pc:docMk/>
            <pc:sldMk cId="1545894055" sldId="323"/>
            <ac:spMk id="47" creationId="{EEBF1590-3B36-48EE-A89D-3B6F3CB256AB}"/>
          </ac:spMkLst>
        </pc:spChg>
        <pc:spChg chg="add del">
          <ac:chgData name="Nooristani, Mary" userId="a3721ee2-ca5d-4c7f-aefc-ea16f877c08a" providerId="ADAL" clId="{2591A5FF-9981-4C05-B6C2-EEAA7A069059}" dt="2024-08-27T06:15:19.638" v="442" actId="26606"/>
          <ac:spMkLst>
            <pc:docMk/>
            <pc:sldMk cId="1545894055" sldId="323"/>
            <ac:spMk id="49" creationId="{9F7D5CDA-D291-4307-BF55-1381FED29634}"/>
          </ac:spMkLst>
        </pc:spChg>
        <pc:spChg chg="add del">
          <ac:chgData name="Nooristani, Mary" userId="a3721ee2-ca5d-4c7f-aefc-ea16f877c08a" providerId="ADAL" clId="{2591A5FF-9981-4C05-B6C2-EEAA7A069059}" dt="2024-08-27T06:15:19.638" v="442" actId="26606"/>
          <ac:spMkLst>
            <pc:docMk/>
            <pc:sldMk cId="1545894055" sldId="323"/>
            <ac:spMk id="50" creationId="{59B296B9-C5A5-4E4F-9B60-C907B5F1466C}"/>
          </ac:spMkLst>
        </pc:spChg>
        <pc:spChg chg="add del">
          <ac:chgData name="Nooristani, Mary" userId="a3721ee2-ca5d-4c7f-aefc-ea16f877c08a" providerId="ADAL" clId="{2591A5FF-9981-4C05-B6C2-EEAA7A069059}" dt="2024-08-27T06:15:19.638" v="442" actId="26606"/>
          <ac:spMkLst>
            <pc:docMk/>
            <pc:sldMk cId="1545894055" sldId="323"/>
            <ac:spMk id="51" creationId="{D0300FD3-5AF1-6305-15FA-9078072672E2}"/>
          </ac:spMkLst>
        </pc:spChg>
        <pc:spChg chg="add del">
          <ac:chgData name="Nooristani, Mary" userId="a3721ee2-ca5d-4c7f-aefc-ea16f877c08a" providerId="ADAL" clId="{2591A5FF-9981-4C05-B6C2-EEAA7A069059}" dt="2024-08-27T06:15:30.114" v="445" actId="26606"/>
          <ac:spMkLst>
            <pc:docMk/>
            <pc:sldMk cId="1545894055" sldId="323"/>
            <ac:spMk id="53" creationId="{4F7EBAE4-9945-4473-9E34-B2C66EA0F03D}"/>
          </ac:spMkLst>
        </pc:spChg>
        <pc:spChg chg="add del">
          <ac:chgData name="Nooristani, Mary" userId="a3721ee2-ca5d-4c7f-aefc-ea16f877c08a" providerId="ADAL" clId="{2591A5FF-9981-4C05-B6C2-EEAA7A069059}" dt="2024-08-27T06:15:30.114" v="445" actId="26606"/>
          <ac:spMkLst>
            <pc:docMk/>
            <pc:sldMk cId="1545894055" sldId="323"/>
            <ac:spMk id="54" creationId="{70BEB1E7-2F88-40BC-B73D-42E5B6F80BFC}"/>
          </ac:spMkLst>
        </pc:spChg>
        <pc:spChg chg="add del">
          <ac:chgData name="Nooristani, Mary" userId="a3721ee2-ca5d-4c7f-aefc-ea16f877c08a" providerId="ADAL" clId="{2591A5FF-9981-4C05-B6C2-EEAA7A069059}" dt="2024-08-27T06:15:30.114" v="445" actId="26606"/>
          <ac:spMkLst>
            <pc:docMk/>
            <pc:sldMk cId="1545894055" sldId="323"/>
            <ac:spMk id="55" creationId="{A7B99495-F43F-4D80-A44F-2CB4764EB90B}"/>
          </ac:spMkLst>
        </pc:spChg>
        <pc:spChg chg="add del">
          <ac:chgData name="Nooristani, Mary" userId="a3721ee2-ca5d-4c7f-aefc-ea16f877c08a" providerId="ADAL" clId="{2591A5FF-9981-4C05-B6C2-EEAA7A069059}" dt="2024-08-27T06:16:56.516" v="475" actId="26606"/>
          <ac:spMkLst>
            <pc:docMk/>
            <pc:sldMk cId="1545894055" sldId="323"/>
            <ac:spMk id="60" creationId="{5DF40726-9B19-4165-9C26-757D16E19E23}"/>
          </ac:spMkLst>
        </pc:spChg>
        <pc:spChg chg="add del">
          <ac:chgData name="Nooristani, Mary" userId="a3721ee2-ca5d-4c7f-aefc-ea16f877c08a" providerId="ADAL" clId="{2591A5FF-9981-4C05-B6C2-EEAA7A069059}" dt="2024-08-27T06:16:56.516" v="475" actId="26606"/>
          <ac:spMkLst>
            <pc:docMk/>
            <pc:sldMk cId="1545894055" sldId="323"/>
            <ac:spMk id="62" creationId="{2089CB41-F399-4AEB-980C-5BFB1049CBED}"/>
          </ac:spMkLst>
        </pc:spChg>
        <pc:spChg chg="add del">
          <ac:chgData name="Nooristani, Mary" userId="a3721ee2-ca5d-4c7f-aefc-ea16f877c08a" providerId="ADAL" clId="{2591A5FF-9981-4C05-B6C2-EEAA7A069059}" dt="2024-08-27T06:16:56.516" v="475" actId="26606"/>
          <ac:spMkLst>
            <pc:docMk/>
            <pc:sldMk cId="1545894055" sldId="323"/>
            <ac:spMk id="64" creationId="{1BFC967B-3DD6-463D-9DB9-6E4419AE0DAA}"/>
          </ac:spMkLst>
        </pc:spChg>
        <pc:spChg chg="add del">
          <ac:chgData name="Nooristani, Mary" userId="a3721ee2-ca5d-4c7f-aefc-ea16f877c08a" providerId="ADAL" clId="{2591A5FF-9981-4C05-B6C2-EEAA7A069059}" dt="2024-08-27T06:16:56.516" v="475" actId="26606"/>
          <ac:spMkLst>
            <pc:docMk/>
            <pc:sldMk cId="1545894055" sldId="323"/>
            <ac:spMk id="69" creationId="{0B9EE3F3-89B7-43C3-8651-C4C96830993D}"/>
          </ac:spMkLst>
        </pc:spChg>
        <pc:spChg chg="add del">
          <ac:chgData name="Nooristani, Mary" userId="a3721ee2-ca5d-4c7f-aefc-ea16f877c08a" providerId="ADAL" clId="{2591A5FF-9981-4C05-B6C2-EEAA7A069059}" dt="2024-08-27T06:16:56.516" v="475" actId="26606"/>
          <ac:spMkLst>
            <pc:docMk/>
            <pc:sldMk cId="1545894055" sldId="323"/>
            <ac:spMk id="71" creationId="{33AE4636-AEEC-45D6-84D4-7AC2DA48ECF8}"/>
          </ac:spMkLst>
        </pc:spChg>
        <pc:spChg chg="add del">
          <ac:chgData name="Nooristani, Mary" userId="a3721ee2-ca5d-4c7f-aefc-ea16f877c08a" providerId="ADAL" clId="{2591A5FF-9981-4C05-B6C2-EEAA7A069059}" dt="2024-08-27T06:16:56.516" v="475" actId="26606"/>
          <ac:spMkLst>
            <pc:docMk/>
            <pc:sldMk cId="1545894055" sldId="323"/>
            <ac:spMk id="73" creationId="{8D9CE0F4-2EB2-4F1F-8AAC-DB3571D9FE10}"/>
          </ac:spMkLst>
        </pc:spChg>
        <pc:grpChg chg="add del">
          <ac:chgData name="Nooristani, Mary" userId="a3721ee2-ca5d-4c7f-aefc-ea16f877c08a" providerId="ADAL" clId="{2591A5FF-9981-4C05-B6C2-EEAA7A069059}" dt="2024-08-27T03:33:33.479" v="58" actId="26606"/>
          <ac:grpSpMkLst>
            <pc:docMk/>
            <pc:sldMk cId="1545894055" sldId="323"/>
            <ac:grpSpMk id="27" creationId="{6258F736-B256-8039-9DC6-F4E49A5C5AD5}"/>
          </ac:grpSpMkLst>
        </pc:grpChg>
        <pc:picChg chg="add del">
          <ac:chgData name="Nooristani, Mary" userId="a3721ee2-ca5d-4c7f-aefc-ea16f877c08a" providerId="ADAL" clId="{2591A5FF-9981-4C05-B6C2-EEAA7A069059}" dt="2024-08-27T03:30:15.496" v="38" actId="478"/>
          <ac:picMkLst>
            <pc:docMk/>
            <pc:sldMk cId="1545894055" sldId="323"/>
            <ac:picMk id="4" creationId="{469AEAB0-A92C-D114-3C2D-A42842938CAB}"/>
          </ac:picMkLst>
        </pc:picChg>
        <pc:picChg chg="add del mod ord">
          <ac:chgData name="Nooristani, Mary" userId="a3721ee2-ca5d-4c7f-aefc-ea16f877c08a" providerId="ADAL" clId="{2591A5FF-9981-4C05-B6C2-EEAA7A069059}" dt="2024-08-27T06:17:20.776" v="488" actId="21"/>
          <ac:picMkLst>
            <pc:docMk/>
            <pc:sldMk cId="1545894055" sldId="323"/>
            <ac:picMk id="6" creationId="{B4323516-B9CE-9DD9-9B1F-DB3047185405}"/>
          </ac:picMkLst>
        </pc:picChg>
      </pc:sldChg>
      <pc:sldChg chg="addSp delSp modSp new del mod setBg modCm modNotesTx">
        <pc:chgData name="Nooristani, Mary" userId="a3721ee2-ca5d-4c7f-aefc-ea16f877c08a" providerId="ADAL" clId="{2591A5FF-9981-4C05-B6C2-EEAA7A069059}" dt="2024-08-27T23:26:09.437" v="1345" actId="2696"/>
        <pc:sldMkLst>
          <pc:docMk/>
          <pc:sldMk cId="2033412477" sldId="324"/>
        </pc:sldMkLst>
        <pc:spChg chg="del mod">
          <ac:chgData name="Nooristani, Mary" userId="a3721ee2-ca5d-4c7f-aefc-ea16f877c08a" providerId="ADAL" clId="{2591A5FF-9981-4C05-B6C2-EEAA7A069059}" dt="2024-08-27T23:25:57.322" v="1340" actId="21"/>
          <ac:spMkLst>
            <pc:docMk/>
            <pc:sldMk cId="2033412477" sldId="324"/>
            <ac:spMk id="2" creationId="{759A4E2F-2FAA-6F89-73D1-0D2984733466}"/>
          </ac:spMkLst>
        </pc:spChg>
        <pc:spChg chg="add del mod">
          <ac:chgData name="Nooristani, Mary" userId="a3721ee2-ca5d-4c7f-aefc-ea16f877c08a" providerId="ADAL" clId="{2591A5FF-9981-4C05-B6C2-EEAA7A069059}" dt="2024-08-27T23:26:06.936" v="1344" actId="21"/>
          <ac:spMkLst>
            <pc:docMk/>
            <pc:sldMk cId="2033412477" sldId="324"/>
            <ac:spMk id="3" creationId="{78296298-68E1-B006-00EA-AC62F84C494D}"/>
          </ac:spMkLst>
        </pc:spChg>
        <pc:spChg chg="add del mod">
          <ac:chgData name="Nooristani, Mary" userId="a3721ee2-ca5d-4c7f-aefc-ea16f877c08a" providerId="ADAL" clId="{2591A5FF-9981-4C05-B6C2-EEAA7A069059}" dt="2024-08-27T22:06:15.232" v="1087" actId="21"/>
          <ac:spMkLst>
            <pc:docMk/>
            <pc:sldMk cId="2033412477" sldId="324"/>
            <ac:spMk id="6" creationId="{0DB9C451-6C10-BF43-A935-B8859960053E}"/>
          </ac:spMkLst>
        </pc:spChg>
        <pc:spChg chg="del mod">
          <ac:chgData name="Nooristani, Mary" userId="a3721ee2-ca5d-4c7f-aefc-ea16f877c08a" providerId="ADAL" clId="{2591A5FF-9981-4C05-B6C2-EEAA7A069059}" dt="2024-08-27T19:53:45.209" v="582"/>
          <ac:spMkLst>
            <pc:docMk/>
            <pc:sldMk cId="2033412477" sldId="324"/>
            <ac:spMk id="7" creationId="{2B954E81-CFC4-FB06-3EF0-987181451575}"/>
          </ac:spMkLst>
        </pc:spChg>
        <pc:spChg chg="add del mod">
          <ac:chgData name="Nooristani, Mary" userId="a3721ee2-ca5d-4c7f-aefc-ea16f877c08a" providerId="ADAL" clId="{2591A5FF-9981-4C05-B6C2-EEAA7A069059}" dt="2024-08-27T22:06:15.232" v="1087" actId="21"/>
          <ac:spMkLst>
            <pc:docMk/>
            <pc:sldMk cId="2033412477" sldId="324"/>
            <ac:spMk id="8" creationId="{0264684E-7D67-E0DB-6847-D9CC1453F3E3}"/>
          </ac:spMkLst>
        </pc:spChg>
        <pc:spChg chg="add del">
          <ac:chgData name="Nooristani, Mary" userId="a3721ee2-ca5d-4c7f-aefc-ea16f877c08a" providerId="ADAL" clId="{2591A5FF-9981-4C05-B6C2-EEAA7A069059}" dt="2024-08-27T06:20:46.068" v="558" actId="26606"/>
          <ac:spMkLst>
            <pc:docMk/>
            <pc:sldMk cId="2033412477" sldId="324"/>
            <ac:spMk id="9" creationId="{7301F447-EEF7-48F5-AF73-7566EE7F64AD}"/>
          </ac:spMkLst>
        </pc:spChg>
        <pc:spChg chg="add del">
          <ac:chgData name="Nooristani, Mary" userId="a3721ee2-ca5d-4c7f-aefc-ea16f877c08a" providerId="ADAL" clId="{2591A5FF-9981-4C05-B6C2-EEAA7A069059}" dt="2024-08-27T06:20:59.329" v="562" actId="26606"/>
          <ac:spMkLst>
            <pc:docMk/>
            <pc:sldMk cId="2033412477" sldId="324"/>
            <ac:spMk id="10" creationId="{EDDBB197-D710-4A4F-A9CA-FD2177498BE8}"/>
          </ac:spMkLst>
        </pc:spChg>
        <pc:spChg chg="add del">
          <ac:chgData name="Nooristani, Mary" userId="a3721ee2-ca5d-4c7f-aefc-ea16f877c08a" providerId="ADAL" clId="{2591A5FF-9981-4C05-B6C2-EEAA7A069059}" dt="2024-08-27T06:20:46.068" v="558" actId="26606"/>
          <ac:spMkLst>
            <pc:docMk/>
            <pc:sldMk cId="2033412477" sldId="324"/>
            <ac:spMk id="11" creationId="{F7117410-A2A4-4085-9ADC-46744551DBDE}"/>
          </ac:spMkLst>
        </pc:spChg>
        <pc:spChg chg="add del">
          <ac:chgData name="Nooristani, Mary" userId="a3721ee2-ca5d-4c7f-aefc-ea16f877c08a" providerId="ADAL" clId="{2591A5FF-9981-4C05-B6C2-EEAA7A069059}" dt="2024-08-27T06:20:59.329" v="562" actId="26606"/>
          <ac:spMkLst>
            <pc:docMk/>
            <pc:sldMk cId="2033412477" sldId="324"/>
            <ac:spMk id="12" creationId="{975D1CFA-2CDB-4B64-BD9F-85744E8DA12F}"/>
          </ac:spMkLst>
        </pc:spChg>
        <pc:spChg chg="add del">
          <ac:chgData name="Nooristani, Mary" userId="a3721ee2-ca5d-4c7f-aefc-ea16f877c08a" providerId="ADAL" clId="{2591A5FF-9981-4C05-B6C2-EEAA7A069059}" dt="2024-08-27T06:20:46.068" v="558" actId="26606"/>
          <ac:spMkLst>
            <pc:docMk/>
            <pc:sldMk cId="2033412477" sldId="324"/>
            <ac:spMk id="13" creationId="{99F74EB5-E547-4FB4-95F5-BCC788F3C4A0}"/>
          </ac:spMkLst>
        </pc:spChg>
        <pc:spChg chg="add mod">
          <ac:chgData name="Nooristani, Mary" userId="a3721ee2-ca5d-4c7f-aefc-ea16f877c08a" providerId="ADAL" clId="{2591A5FF-9981-4C05-B6C2-EEAA7A069059}" dt="2024-08-27T23:25:57.322" v="1340" actId="21"/>
          <ac:spMkLst>
            <pc:docMk/>
            <pc:sldMk cId="2033412477" sldId="324"/>
            <ac:spMk id="14" creationId="{49B49C7E-DE46-C40D-6B61-5F4F63EB5F42}"/>
          </ac:spMkLst>
        </pc:spChg>
        <pc:spChg chg="add del">
          <ac:chgData name="Nooristani, Mary" userId="a3721ee2-ca5d-4c7f-aefc-ea16f877c08a" providerId="ADAL" clId="{2591A5FF-9981-4C05-B6C2-EEAA7A069059}" dt="2024-08-27T21:57:52.154" v="1042" actId="26606"/>
          <ac:spMkLst>
            <pc:docMk/>
            <pc:sldMk cId="2033412477" sldId="324"/>
            <ac:spMk id="41" creationId="{22587ECF-85E9-4393-9D87-8EB6F3F6C208}"/>
          </ac:spMkLst>
        </pc:spChg>
        <pc:spChg chg="add del">
          <ac:chgData name="Nooristani, Mary" userId="a3721ee2-ca5d-4c7f-aefc-ea16f877c08a" providerId="ADAL" clId="{2591A5FF-9981-4C05-B6C2-EEAA7A069059}" dt="2024-08-27T22:06:27.032" v="1093" actId="26606"/>
          <ac:spMkLst>
            <pc:docMk/>
            <pc:sldMk cId="2033412477" sldId="324"/>
            <ac:spMk id="43" creationId="{84DF55BE-B4AB-4BA1-BDE1-E9F7FB3F110A}"/>
          </ac:spMkLst>
        </pc:spChg>
        <pc:spChg chg="add del">
          <ac:chgData name="Nooristani, Mary" userId="a3721ee2-ca5d-4c7f-aefc-ea16f877c08a" providerId="ADAL" clId="{2591A5FF-9981-4C05-B6C2-EEAA7A069059}" dt="2024-08-27T22:17:25.170" v="1175" actId="26606"/>
          <ac:spMkLst>
            <pc:docMk/>
            <pc:sldMk cId="2033412477" sldId="324"/>
            <ac:spMk id="48" creationId="{0B9EE3F3-89B7-43C3-8651-C4C96830993D}"/>
          </ac:spMkLst>
        </pc:spChg>
        <pc:spChg chg="add del">
          <ac:chgData name="Nooristani, Mary" userId="a3721ee2-ca5d-4c7f-aefc-ea16f877c08a" providerId="ADAL" clId="{2591A5FF-9981-4C05-B6C2-EEAA7A069059}" dt="2024-08-27T22:17:25.170" v="1175" actId="26606"/>
          <ac:spMkLst>
            <pc:docMk/>
            <pc:sldMk cId="2033412477" sldId="324"/>
            <ac:spMk id="50" creationId="{33AE4636-AEEC-45D6-84D4-7AC2DA48ECF8}"/>
          </ac:spMkLst>
        </pc:spChg>
        <pc:spChg chg="add del">
          <ac:chgData name="Nooristani, Mary" userId="a3721ee2-ca5d-4c7f-aefc-ea16f877c08a" providerId="ADAL" clId="{2591A5FF-9981-4C05-B6C2-EEAA7A069059}" dt="2024-08-27T22:17:25.170" v="1175" actId="26606"/>
          <ac:spMkLst>
            <pc:docMk/>
            <pc:sldMk cId="2033412477" sldId="324"/>
            <ac:spMk id="52" creationId="{8D9CE0F4-2EB2-4F1F-8AAC-DB3571D9FE10}"/>
          </ac:spMkLst>
        </pc:spChg>
        <pc:spChg chg="add del">
          <ac:chgData name="Nooristani, Mary" userId="a3721ee2-ca5d-4c7f-aefc-ea16f877c08a" providerId="ADAL" clId="{2591A5FF-9981-4C05-B6C2-EEAA7A069059}" dt="2024-08-27T22:18:25.969" v="1191" actId="26606"/>
          <ac:spMkLst>
            <pc:docMk/>
            <pc:sldMk cId="2033412477" sldId="324"/>
            <ac:spMk id="57" creationId="{0B9EE3F3-89B7-43C3-8651-C4C96830993D}"/>
          </ac:spMkLst>
        </pc:spChg>
        <pc:spChg chg="add del">
          <ac:chgData name="Nooristani, Mary" userId="a3721ee2-ca5d-4c7f-aefc-ea16f877c08a" providerId="ADAL" clId="{2591A5FF-9981-4C05-B6C2-EEAA7A069059}" dt="2024-08-27T22:18:25.969" v="1191" actId="26606"/>
          <ac:spMkLst>
            <pc:docMk/>
            <pc:sldMk cId="2033412477" sldId="324"/>
            <ac:spMk id="59" creationId="{33AE4636-AEEC-45D6-84D4-7AC2DA48ECF8}"/>
          </ac:spMkLst>
        </pc:spChg>
        <pc:spChg chg="add del">
          <ac:chgData name="Nooristani, Mary" userId="a3721ee2-ca5d-4c7f-aefc-ea16f877c08a" providerId="ADAL" clId="{2591A5FF-9981-4C05-B6C2-EEAA7A069059}" dt="2024-08-27T22:18:25.969" v="1191" actId="26606"/>
          <ac:spMkLst>
            <pc:docMk/>
            <pc:sldMk cId="2033412477" sldId="324"/>
            <ac:spMk id="61" creationId="{8D9CE0F4-2EB2-4F1F-8AAC-DB3571D9FE10}"/>
          </ac:spMkLst>
        </pc:spChg>
        <pc:spChg chg="add del">
          <ac:chgData name="Nooristani, Mary" userId="a3721ee2-ca5d-4c7f-aefc-ea16f877c08a" providerId="ADAL" clId="{2591A5FF-9981-4C05-B6C2-EEAA7A069059}" dt="2024-08-27T22:18:18.131" v="1186" actId="26606"/>
          <ac:spMkLst>
            <pc:docMk/>
            <pc:sldMk cId="2033412477" sldId="324"/>
            <ac:spMk id="66" creationId="{2B97F24A-32CE-4C1C-A50D-3016B394DCFB}"/>
          </ac:spMkLst>
        </pc:spChg>
        <pc:spChg chg="add del">
          <ac:chgData name="Nooristani, Mary" userId="a3721ee2-ca5d-4c7f-aefc-ea16f877c08a" providerId="ADAL" clId="{2591A5FF-9981-4C05-B6C2-EEAA7A069059}" dt="2024-08-27T22:18:18.131" v="1186" actId="26606"/>
          <ac:spMkLst>
            <pc:docMk/>
            <pc:sldMk cId="2033412477" sldId="324"/>
            <ac:spMk id="68" creationId="{CD8B4F24-440B-49E9-B85D-733523DC064B}"/>
          </ac:spMkLst>
        </pc:spChg>
        <pc:spChg chg="add del">
          <ac:chgData name="Nooristani, Mary" userId="a3721ee2-ca5d-4c7f-aefc-ea16f877c08a" providerId="ADAL" clId="{2591A5FF-9981-4C05-B6C2-EEAA7A069059}" dt="2024-08-27T22:18:24.415" v="1188" actId="26606"/>
          <ac:spMkLst>
            <pc:docMk/>
            <pc:sldMk cId="2033412477" sldId="324"/>
            <ac:spMk id="70" creationId="{743AA782-23D1-4521-8CAD-47662984AA08}"/>
          </ac:spMkLst>
        </pc:spChg>
        <pc:spChg chg="add del">
          <ac:chgData name="Nooristani, Mary" userId="a3721ee2-ca5d-4c7f-aefc-ea16f877c08a" providerId="ADAL" clId="{2591A5FF-9981-4C05-B6C2-EEAA7A069059}" dt="2024-08-27T22:18:24.415" v="1188" actId="26606"/>
          <ac:spMkLst>
            <pc:docMk/>
            <pc:sldMk cId="2033412477" sldId="324"/>
            <ac:spMk id="71" creationId="{71877DBC-BB60-40F0-AC93-2ACDBAAE60CE}"/>
          </ac:spMkLst>
        </pc:spChg>
        <pc:spChg chg="add del">
          <ac:chgData name="Nooristani, Mary" userId="a3721ee2-ca5d-4c7f-aefc-ea16f877c08a" providerId="ADAL" clId="{2591A5FF-9981-4C05-B6C2-EEAA7A069059}" dt="2024-08-27T22:18:25.953" v="1190" actId="26606"/>
          <ac:spMkLst>
            <pc:docMk/>
            <pc:sldMk cId="2033412477" sldId="324"/>
            <ac:spMk id="73" creationId="{A8908DB7-C3A6-4FCB-9820-CEE02B398C4A}"/>
          </ac:spMkLst>
        </pc:spChg>
        <pc:spChg chg="add del">
          <ac:chgData name="Nooristani, Mary" userId="a3721ee2-ca5d-4c7f-aefc-ea16f877c08a" providerId="ADAL" clId="{2591A5FF-9981-4C05-B6C2-EEAA7A069059}" dt="2024-08-27T22:18:25.953" v="1190" actId="26606"/>
          <ac:spMkLst>
            <pc:docMk/>
            <pc:sldMk cId="2033412477" sldId="324"/>
            <ac:spMk id="74" creationId="{535742DD-1B16-4E9D-B715-0D74B4574A68}"/>
          </ac:spMkLst>
        </pc:spChg>
        <pc:spChg chg="add del">
          <ac:chgData name="Nooristani, Mary" userId="a3721ee2-ca5d-4c7f-aefc-ea16f877c08a" providerId="ADAL" clId="{2591A5FF-9981-4C05-B6C2-EEAA7A069059}" dt="2024-08-27T23:24:03.454" v="1308" actId="26606"/>
          <ac:spMkLst>
            <pc:docMk/>
            <pc:sldMk cId="2033412477" sldId="324"/>
            <ac:spMk id="76" creationId="{743AA782-23D1-4521-8CAD-47662984AA08}"/>
          </ac:spMkLst>
        </pc:spChg>
        <pc:spChg chg="add del">
          <ac:chgData name="Nooristani, Mary" userId="a3721ee2-ca5d-4c7f-aefc-ea16f877c08a" providerId="ADAL" clId="{2591A5FF-9981-4C05-B6C2-EEAA7A069059}" dt="2024-08-27T23:24:03.454" v="1308" actId="26606"/>
          <ac:spMkLst>
            <pc:docMk/>
            <pc:sldMk cId="2033412477" sldId="324"/>
            <ac:spMk id="77" creationId="{71877DBC-BB60-40F0-AC93-2ACDBAAE60CE}"/>
          </ac:spMkLst>
        </pc:spChg>
        <pc:spChg chg="add del">
          <ac:chgData name="Nooristani, Mary" userId="a3721ee2-ca5d-4c7f-aefc-ea16f877c08a" providerId="ADAL" clId="{2591A5FF-9981-4C05-B6C2-EEAA7A069059}" dt="2024-08-27T23:24:01.404" v="1305" actId="26606"/>
          <ac:spMkLst>
            <pc:docMk/>
            <pc:sldMk cId="2033412477" sldId="324"/>
            <ac:spMk id="82" creationId="{743AA782-23D1-4521-8CAD-47662984AA08}"/>
          </ac:spMkLst>
        </pc:spChg>
        <pc:spChg chg="add del">
          <ac:chgData name="Nooristani, Mary" userId="a3721ee2-ca5d-4c7f-aefc-ea16f877c08a" providerId="ADAL" clId="{2591A5FF-9981-4C05-B6C2-EEAA7A069059}" dt="2024-08-27T23:24:01.404" v="1305" actId="26606"/>
          <ac:spMkLst>
            <pc:docMk/>
            <pc:sldMk cId="2033412477" sldId="324"/>
            <ac:spMk id="84" creationId="{650D18FE-0824-4A46-B22C-A86B52E5780A}"/>
          </ac:spMkLst>
        </pc:spChg>
        <pc:spChg chg="add del">
          <ac:chgData name="Nooristani, Mary" userId="a3721ee2-ca5d-4c7f-aefc-ea16f877c08a" providerId="ADAL" clId="{2591A5FF-9981-4C05-B6C2-EEAA7A069059}" dt="2024-08-27T23:24:03.437" v="1307" actId="26606"/>
          <ac:spMkLst>
            <pc:docMk/>
            <pc:sldMk cId="2033412477" sldId="324"/>
            <ac:spMk id="86" creationId="{2B97F24A-32CE-4C1C-A50D-3016B394DCFB}"/>
          </ac:spMkLst>
        </pc:spChg>
        <pc:spChg chg="add del">
          <ac:chgData name="Nooristani, Mary" userId="a3721ee2-ca5d-4c7f-aefc-ea16f877c08a" providerId="ADAL" clId="{2591A5FF-9981-4C05-B6C2-EEAA7A069059}" dt="2024-08-27T23:24:03.437" v="1307" actId="26606"/>
          <ac:spMkLst>
            <pc:docMk/>
            <pc:sldMk cId="2033412477" sldId="324"/>
            <ac:spMk id="87" creationId="{CD8B4F24-440B-49E9-B85D-733523DC064B}"/>
          </ac:spMkLst>
        </pc:spChg>
        <pc:spChg chg="add">
          <ac:chgData name="Nooristani, Mary" userId="a3721ee2-ca5d-4c7f-aefc-ea16f877c08a" providerId="ADAL" clId="{2591A5FF-9981-4C05-B6C2-EEAA7A069059}" dt="2024-08-27T23:24:03.454" v="1308" actId="26606"/>
          <ac:spMkLst>
            <pc:docMk/>
            <pc:sldMk cId="2033412477" sldId="324"/>
            <ac:spMk id="89" creationId="{743AA782-23D1-4521-8CAD-47662984AA08}"/>
          </ac:spMkLst>
        </pc:spChg>
        <pc:spChg chg="add">
          <ac:chgData name="Nooristani, Mary" userId="a3721ee2-ca5d-4c7f-aefc-ea16f877c08a" providerId="ADAL" clId="{2591A5FF-9981-4C05-B6C2-EEAA7A069059}" dt="2024-08-27T23:24:03.454" v="1308" actId="26606"/>
          <ac:spMkLst>
            <pc:docMk/>
            <pc:sldMk cId="2033412477" sldId="324"/>
            <ac:spMk id="90" creationId="{650D18FE-0824-4A46-B22C-A86B52E5780A}"/>
          </ac:spMkLst>
        </pc:spChg>
        <pc:grpChg chg="add del">
          <ac:chgData name="Nooristani, Mary" userId="a3721ee2-ca5d-4c7f-aefc-ea16f877c08a" providerId="ADAL" clId="{2591A5FF-9981-4C05-B6C2-EEAA7A069059}" dt="2024-08-27T06:20:59.329" v="562" actId="26606"/>
          <ac:grpSpMkLst>
            <pc:docMk/>
            <pc:sldMk cId="2033412477" sldId="324"/>
            <ac:grpSpMk id="14" creationId="{25EE5136-01F1-466C-962D-BA9B4C6757AA}"/>
          </ac:grpSpMkLst>
        </pc:grpChg>
        <pc:grpChg chg="add del">
          <ac:chgData name="Nooristani, Mary" userId="a3721ee2-ca5d-4c7f-aefc-ea16f877c08a" providerId="ADAL" clId="{2591A5FF-9981-4C05-B6C2-EEAA7A069059}" dt="2024-08-27T21:56:54.900" v="1033" actId="26606"/>
          <ac:grpSpMkLst>
            <pc:docMk/>
            <pc:sldMk cId="2033412477" sldId="324"/>
            <ac:grpSpMk id="46" creationId="{6258F736-B256-8039-9DC6-F4E49A5C5AD5}"/>
          </ac:grpSpMkLst>
        </pc:grpChg>
        <pc:graphicFrameChg chg="add del">
          <ac:chgData name="Nooristani, Mary" userId="a3721ee2-ca5d-4c7f-aefc-ea16f877c08a" providerId="ADAL" clId="{2591A5FF-9981-4C05-B6C2-EEAA7A069059}" dt="2024-08-27T06:20:46.068" v="558" actId="26606"/>
          <ac:graphicFrameMkLst>
            <pc:docMk/>
            <pc:sldMk cId="2033412477" sldId="324"/>
            <ac:graphicFrameMk id="5" creationId="{09ABC19A-DAB2-CC4E-4AD1-F0AE2F1160E9}"/>
          </ac:graphicFrameMkLst>
        </pc:graphicFrameChg>
        <pc:graphicFrameChg chg="add mod">
          <ac:chgData name="Nooristani, Mary" userId="a3721ee2-ca5d-4c7f-aefc-ea16f877c08a" providerId="ADAL" clId="{2591A5FF-9981-4C05-B6C2-EEAA7A069059}" dt="2024-08-27T21:51:48.884" v="973" actId="1076"/>
          <ac:graphicFrameMkLst>
            <pc:docMk/>
            <pc:sldMk cId="2033412477" sldId="324"/>
            <ac:graphicFrameMk id="9" creationId="{EFAC2FCC-AA6A-3B5F-06DF-48935DD89315}"/>
          </ac:graphicFrameMkLst>
        </pc:graphicFrameChg>
        <pc:graphicFrameChg chg="add del mod modGraphic">
          <ac:chgData name="Nooristani, Mary" userId="a3721ee2-ca5d-4c7f-aefc-ea16f877c08a" providerId="ADAL" clId="{2591A5FF-9981-4C05-B6C2-EEAA7A069059}" dt="2024-08-27T22:17:01.848" v="1172" actId="478"/>
          <ac:graphicFrameMkLst>
            <pc:docMk/>
            <pc:sldMk cId="2033412477" sldId="324"/>
            <ac:graphicFrameMk id="10" creationId="{8AD3FB50-917B-1AED-788F-C2821CF5EA3C}"/>
          </ac:graphicFrameMkLst>
        </pc:graphicFrameChg>
        <pc:graphicFrameChg chg="add del mod modGraphic">
          <ac:chgData name="Nooristani, Mary" userId="a3721ee2-ca5d-4c7f-aefc-ea16f877c08a" providerId="ADAL" clId="{2591A5FF-9981-4C05-B6C2-EEAA7A069059}" dt="2024-08-27T23:18:42.288" v="1301" actId="21"/>
          <ac:graphicFrameMkLst>
            <pc:docMk/>
            <pc:sldMk cId="2033412477" sldId="324"/>
            <ac:graphicFrameMk id="11" creationId="{DC8DD1BC-5330-0930-175B-99FF675C00B5}"/>
          </ac:graphicFrameMkLst>
        </pc:graphicFrameChg>
        <pc:graphicFrameChg chg="add del mod modGraphic">
          <ac:chgData name="Nooristani, Mary" userId="a3721ee2-ca5d-4c7f-aefc-ea16f877c08a" providerId="ADAL" clId="{2591A5FF-9981-4C05-B6C2-EEAA7A069059}" dt="2024-08-27T23:26:02.203" v="1342" actId="21"/>
          <ac:graphicFrameMkLst>
            <pc:docMk/>
            <pc:sldMk cId="2033412477" sldId="324"/>
            <ac:graphicFrameMk id="12" creationId="{A2C4C32A-21A6-3031-93AC-1CB9ED36E7CD}"/>
          </ac:graphicFrameMkLst>
        </pc:graphicFrameChg>
        <pc:picChg chg="add del mod">
          <ac:chgData name="Nooristani, Mary" userId="a3721ee2-ca5d-4c7f-aefc-ea16f877c08a" providerId="ADAL" clId="{2591A5FF-9981-4C05-B6C2-EEAA7A069059}" dt="2024-08-27T06:21:17.226" v="565" actId="478"/>
          <ac:picMkLst>
            <pc:docMk/>
            <pc:sldMk cId="2033412477" sldId="324"/>
            <ac:picMk id="4" creationId="{94A4A36E-8371-9B3C-1C7C-488C28562513}"/>
          </ac:picMkLst>
        </pc:picChg>
        <pc:picChg chg="del mod">
          <ac:chgData name="Nooristani, Mary" userId="a3721ee2-ca5d-4c7f-aefc-ea16f877c08a" providerId="ADAL" clId="{2591A5FF-9981-4C05-B6C2-EEAA7A069059}" dt="2024-08-27T22:06:15.232" v="1087" actId="21"/>
          <ac:picMkLst>
            <pc:docMk/>
            <pc:sldMk cId="2033412477" sldId="324"/>
            <ac:picMk id="4" creationId="{A7AC9777-9CA5-AEBD-381A-8A01A4F29174}"/>
          </ac:picMkLst>
        </pc:picChg>
        <pc:picChg chg="del mod ord">
          <ac:chgData name="Nooristani, Mary" userId="a3721ee2-ca5d-4c7f-aefc-ea16f877c08a" providerId="ADAL" clId="{2591A5FF-9981-4C05-B6C2-EEAA7A069059}" dt="2024-08-27T22:06:15.232" v="1087" actId="21"/>
          <ac:picMkLst>
            <pc:docMk/>
            <pc:sldMk cId="2033412477" sldId="324"/>
            <ac:picMk id="5" creationId="{D45B4AED-5815-7C65-6FD3-A14A10BD38C7}"/>
          </ac:picMkLst>
        </pc:picChg>
        <pc:picChg chg="add del">
          <ac:chgData name="Nooristani, Mary" userId="a3721ee2-ca5d-4c7f-aefc-ea16f877c08a" providerId="ADAL" clId="{2591A5FF-9981-4C05-B6C2-EEAA7A069059}" dt="2024-08-27T06:20:59.329" v="562" actId="26606"/>
          <ac:picMkLst>
            <pc:docMk/>
            <pc:sldMk cId="2033412477" sldId="324"/>
            <ac:picMk id="7" creationId="{94A4A36E-8371-9B3C-1C7C-488C28562513}"/>
          </ac:picMkLst>
        </pc:picChg>
        <pc:extLst>
          <p:ext xmlns:p="http://schemas.openxmlformats.org/presentationml/2006/main" uri="{D6D511B9-2390-475A-947B-AFAB55BFBCF1}">
            <pc226:cmChg xmlns:pc226="http://schemas.microsoft.com/office/powerpoint/2022/06/main/command" chg="">
              <pc226:chgData name="Nooristani, Mary" userId="a3721ee2-ca5d-4c7f-aefc-ea16f877c08a" providerId="ADAL" clId="{2591A5FF-9981-4C05-B6C2-EEAA7A069059}" dt="2024-08-27T19:56:13.707" v="585"/>
              <pc2:cmMkLst xmlns:pc2="http://schemas.microsoft.com/office/powerpoint/2019/9/main/command">
                <pc:docMk/>
                <pc:sldMk cId="2033412477" sldId="324"/>
                <pc2:cmMk id="{9C690864-BD63-4567-9EB2-6579E0A5E436}"/>
              </pc2:cmMkLst>
              <pc226:cmRplyChg chg="add del">
                <pc226:chgData name="Nooristani, Mary" userId="a3721ee2-ca5d-4c7f-aefc-ea16f877c08a" providerId="ADAL" clId="{2591A5FF-9981-4C05-B6C2-EEAA7A069059}" dt="2024-08-27T19:56:13.707" v="585"/>
                <pc2:cmRplyMkLst xmlns:pc2="http://schemas.microsoft.com/office/powerpoint/2019/9/main/command">
                  <pc:docMk/>
                  <pc:sldMk cId="2033412477" sldId="324"/>
                  <pc2:cmMk id="{9C690864-BD63-4567-9EB2-6579E0A5E436}"/>
                  <pc2:cmRplyMk id="{10BB4F1F-2F21-4446-8F3D-A43149D042BB}"/>
                </pc2:cmRplyMkLst>
              </pc226:cmRplyChg>
            </pc226:cmChg>
          </p:ext>
        </pc:extLst>
      </pc:sldChg>
      <pc:sldChg chg="addSp delSp modSp new add mod ord">
        <pc:chgData name="Nooristani, Mary" userId="a3721ee2-ca5d-4c7f-aefc-ea16f877c08a" providerId="ADAL" clId="{2591A5FF-9981-4C05-B6C2-EEAA7A069059}" dt="2024-08-27T23:56:43.857" v="1664" actId="403"/>
        <pc:sldMkLst>
          <pc:docMk/>
          <pc:sldMk cId="2151203989" sldId="325"/>
        </pc:sldMkLst>
        <pc:spChg chg="mod">
          <ac:chgData name="Nooristani, Mary" userId="a3721ee2-ca5d-4c7f-aefc-ea16f877c08a" providerId="ADAL" clId="{2591A5FF-9981-4C05-B6C2-EEAA7A069059}" dt="2024-08-27T20:36:10.889" v="870" actId="1038"/>
          <ac:spMkLst>
            <pc:docMk/>
            <pc:sldMk cId="2151203989" sldId="325"/>
            <ac:spMk id="2" creationId="{7B74CD9E-2607-AF0C-1BAB-AE32C406BD8A}"/>
          </ac:spMkLst>
        </pc:spChg>
        <pc:spChg chg="mod">
          <ac:chgData name="Nooristani, Mary" userId="a3721ee2-ca5d-4c7f-aefc-ea16f877c08a" providerId="ADAL" clId="{2591A5FF-9981-4C05-B6C2-EEAA7A069059}" dt="2024-08-27T23:56:43.857" v="1664" actId="403"/>
          <ac:spMkLst>
            <pc:docMk/>
            <pc:sldMk cId="2151203989" sldId="325"/>
            <ac:spMk id="3" creationId="{1DD8C797-A8CA-930D-CA3C-33A733D83D9F}"/>
          </ac:spMkLst>
        </pc:spChg>
        <pc:spChg chg="add del">
          <ac:chgData name="Nooristani, Mary" userId="a3721ee2-ca5d-4c7f-aefc-ea16f877c08a" providerId="ADAL" clId="{2591A5FF-9981-4C05-B6C2-EEAA7A069059}" dt="2024-08-27T06:17:09.738" v="482" actId="22"/>
          <ac:spMkLst>
            <pc:docMk/>
            <pc:sldMk cId="2151203989" sldId="325"/>
            <ac:spMk id="5" creationId="{06BF8101-EA0B-D640-CA34-C6D0580F6F17}"/>
          </ac:spMkLst>
        </pc:spChg>
        <pc:picChg chg="add mod">
          <ac:chgData name="Nooristani, Mary" userId="a3721ee2-ca5d-4c7f-aefc-ea16f877c08a" providerId="ADAL" clId="{2591A5FF-9981-4C05-B6C2-EEAA7A069059}" dt="2024-08-27T06:17:53.739" v="494" actId="1076"/>
          <ac:picMkLst>
            <pc:docMk/>
            <pc:sldMk cId="2151203989" sldId="325"/>
            <ac:picMk id="6" creationId="{B4323516-B9CE-9DD9-9B1F-DB3047185405}"/>
          </ac:picMkLst>
        </pc:picChg>
      </pc:sldChg>
      <pc:sldChg chg="addSp delSp modSp new mod ord setBg addCm">
        <pc:chgData name="Nooristani, Mary" userId="a3721ee2-ca5d-4c7f-aefc-ea16f877c08a" providerId="ADAL" clId="{2591A5FF-9981-4C05-B6C2-EEAA7A069059}" dt="2024-08-27T23:52:12.758" v="1630"/>
        <pc:sldMkLst>
          <pc:docMk/>
          <pc:sldMk cId="488777724" sldId="326"/>
        </pc:sldMkLst>
        <pc:spChg chg="del">
          <ac:chgData name="Nooristani, Mary" userId="a3721ee2-ca5d-4c7f-aefc-ea16f877c08a" providerId="ADAL" clId="{2591A5FF-9981-4C05-B6C2-EEAA7A069059}" dt="2024-08-27T23:25:59.120" v="1341"/>
          <ac:spMkLst>
            <pc:docMk/>
            <pc:sldMk cId="488777724" sldId="326"/>
            <ac:spMk id="2" creationId="{AF99224B-DD35-8A01-8FB0-F7870BECF0B0}"/>
          </ac:spMkLst>
        </pc:spChg>
        <pc:spChg chg="mod ord">
          <ac:chgData name="Nooristani, Mary" userId="a3721ee2-ca5d-4c7f-aefc-ea16f877c08a" providerId="ADAL" clId="{2591A5FF-9981-4C05-B6C2-EEAA7A069059}" dt="2024-08-27T23:43:46.330" v="1553" actId="113"/>
          <ac:spMkLst>
            <pc:docMk/>
            <pc:sldMk cId="488777724" sldId="326"/>
            <ac:spMk id="3" creationId="{CD5CA633-E604-63B4-57DF-D116ED0E5E6F}"/>
          </ac:spMkLst>
        </pc:spChg>
        <pc:spChg chg="add mod">
          <ac:chgData name="Nooristani, Mary" userId="a3721ee2-ca5d-4c7f-aefc-ea16f877c08a" providerId="ADAL" clId="{2591A5FF-9981-4C05-B6C2-EEAA7A069059}" dt="2024-08-27T23:43:03.280" v="1541" actId="26606"/>
          <ac:spMkLst>
            <pc:docMk/>
            <pc:sldMk cId="488777724" sldId="326"/>
            <ac:spMk id="4" creationId="{759A4E2F-2FAA-6F89-73D1-0D2984733466}"/>
          </ac:spMkLst>
        </pc:spChg>
        <pc:spChg chg="add del">
          <ac:chgData name="Nooristani, Mary" userId="a3721ee2-ca5d-4c7f-aefc-ea16f877c08a" providerId="ADAL" clId="{2591A5FF-9981-4C05-B6C2-EEAA7A069059}" dt="2024-08-27T23:26:43.970" v="1352" actId="26606"/>
          <ac:spMkLst>
            <pc:docMk/>
            <pc:sldMk cId="488777724" sldId="326"/>
            <ac:spMk id="17" creationId="{2550BE34-C2B8-49B8-8519-67A8CAD51AE9}"/>
          </ac:spMkLst>
        </pc:spChg>
        <pc:spChg chg="add del">
          <ac:chgData name="Nooristani, Mary" userId="a3721ee2-ca5d-4c7f-aefc-ea16f877c08a" providerId="ADAL" clId="{2591A5FF-9981-4C05-B6C2-EEAA7A069059}" dt="2024-08-27T23:26:43.970" v="1352" actId="26606"/>
          <ac:spMkLst>
            <pc:docMk/>
            <pc:sldMk cId="488777724" sldId="326"/>
            <ac:spMk id="19" creationId="{A7457DD9-5A45-400A-AB4B-4B4EDECA25F1}"/>
          </ac:spMkLst>
        </pc:spChg>
        <pc:spChg chg="add del">
          <ac:chgData name="Nooristani, Mary" userId="a3721ee2-ca5d-4c7f-aefc-ea16f877c08a" providerId="ADAL" clId="{2591A5FF-9981-4C05-B6C2-EEAA7A069059}" dt="2024-08-27T23:26:43.970" v="1352" actId="26606"/>
          <ac:spMkLst>
            <pc:docMk/>
            <pc:sldMk cId="488777724" sldId="326"/>
            <ac:spMk id="21" creationId="{441CF7D6-A660-431A-B0BB-140A0D5556B6}"/>
          </ac:spMkLst>
        </pc:spChg>
        <pc:spChg chg="add del">
          <ac:chgData name="Nooristani, Mary" userId="a3721ee2-ca5d-4c7f-aefc-ea16f877c08a" providerId="ADAL" clId="{2591A5FF-9981-4C05-B6C2-EEAA7A069059}" dt="2024-08-27T23:26:43.970" v="1352" actId="26606"/>
          <ac:spMkLst>
            <pc:docMk/>
            <pc:sldMk cId="488777724" sldId="326"/>
            <ac:spMk id="23" creationId="{0570A85B-3810-4F95-97B0-CBF4CCDB381C}"/>
          </ac:spMkLst>
        </pc:spChg>
        <pc:spChg chg="add del">
          <ac:chgData name="Nooristani, Mary" userId="a3721ee2-ca5d-4c7f-aefc-ea16f877c08a" providerId="ADAL" clId="{2591A5FF-9981-4C05-B6C2-EEAA7A069059}" dt="2024-08-27T23:26:44.836" v="1354" actId="26606"/>
          <ac:spMkLst>
            <pc:docMk/>
            <pc:sldMk cId="488777724" sldId="326"/>
            <ac:spMk id="25" creationId="{32AEEBC8-9D30-42EF-95F2-386C2653FBF0}"/>
          </ac:spMkLst>
        </pc:spChg>
        <pc:spChg chg="add del">
          <ac:chgData name="Nooristani, Mary" userId="a3721ee2-ca5d-4c7f-aefc-ea16f877c08a" providerId="ADAL" clId="{2591A5FF-9981-4C05-B6C2-EEAA7A069059}" dt="2024-08-27T23:26:44.836" v="1354" actId="26606"/>
          <ac:spMkLst>
            <pc:docMk/>
            <pc:sldMk cId="488777724" sldId="326"/>
            <ac:spMk id="26" creationId="{2E92FA66-67D7-4CB4-94D3-E643A9AD4757}"/>
          </ac:spMkLst>
        </pc:spChg>
        <pc:spChg chg="add del">
          <ac:chgData name="Nooristani, Mary" userId="a3721ee2-ca5d-4c7f-aefc-ea16f877c08a" providerId="ADAL" clId="{2591A5FF-9981-4C05-B6C2-EEAA7A069059}" dt="2024-08-27T23:27:00.703" v="1356" actId="26606"/>
          <ac:spMkLst>
            <pc:docMk/>
            <pc:sldMk cId="488777724" sldId="326"/>
            <ac:spMk id="28" creationId="{0288C6B4-AFC3-407F-A595-EFFD38D4CCAF}"/>
          </ac:spMkLst>
        </pc:spChg>
        <pc:spChg chg="add del">
          <ac:chgData name="Nooristani, Mary" userId="a3721ee2-ca5d-4c7f-aefc-ea16f877c08a" providerId="ADAL" clId="{2591A5FF-9981-4C05-B6C2-EEAA7A069059}" dt="2024-08-27T23:27:00.703" v="1356" actId="26606"/>
          <ac:spMkLst>
            <pc:docMk/>
            <pc:sldMk cId="488777724" sldId="326"/>
            <ac:spMk id="29" creationId="{CF236821-17FE-429B-8D2C-08E13A64EA40}"/>
          </ac:spMkLst>
        </pc:spChg>
        <pc:spChg chg="add del">
          <ac:chgData name="Nooristani, Mary" userId="a3721ee2-ca5d-4c7f-aefc-ea16f877c08a" providerId="ADAL" clId="{2591A5FF-9981-4C05-B6C2-EEAA7A069059}" dt="2024-08-27T23:27:00.703" v="1356" actId="26606"/>
          <ac:spMkLst>
            <pc:docMk/>
            <pc:sldMk cId="488777724" sldId="326"/>
            <ac:spMk id="30" creationId="{C0BDBCD2-E081-43AB-9119-C55465E59757}"/>
          </ac:spMkLst>
        </pc:spChg>
        <pc:spChg chg="add del">
          <ac:chgData name="Nooristani, Mary" userId="a3721ee2-ca5d-4c7f-aefc-ea16f877c08a" providerId="ADAL" clId="{2591A5FF-9981-4C05-B6C2-EEAA7A069059}" dt="2024-08-27T23:27:00.703" v="1356" actId="26606"/>
          <ac:spMkLst>
            <pc:docMk/>
            <pc:sldMk cId="488777724" sldId="326"/>
            <ac:spMk id="31" creationId="{98E79BE4-34FE-485A-98A5-92CE8F7C4743}"/>
          </ac:spMkLst>
        </pc:spChg>
        <pc:spChg chg="add del">
          <ac:chgData name="Nooristani, Mary" userId="a3721ee2-ca5d-4c7f-aefc-ea16f877c08a" providerId="ADAL" clId="{2591A5FF-9981-4C05-B6C2-EEAA7A069059}" dt="2024-08-27T23:27:00.703" v="1356" actId="26606"/>
          <ac:spMkLst>
            <pc:docMk/>
            <pc:sldMk cId="488777724" sldId="326"/>
            <ac:spMk id="32" creationId="{7A5F0580-5EE9-419F-96EE-B6529EF6E7D0}"/>
          </ac:spMkLst>
        </pc:spChg>
        <pc:spChg chg="add del">
          <ac:chgData name="Nooristani, Mary" userId="a3721ee2-ca5d-4c7f-aefc-ea16f877c08a" providerId="ADAL" clId="{2591A5FF-9981-4C05-B6C2-EEAA7A069059}" dt="2024-08-27T23:42:52.014" v="1540" actId="26606"/>
          <ac:spMkLst>
            <pc:docMk/>
            <pc:sldMk cId="488777724" sldId="326"/>
            <ac:spMk id="34" creationId="{22587ECF-85E9-4393-9D87-8EB6F3F6C208}"/>
          </ac:spMkLst>
        </pc:spChg>
        <pc:spChg chg="add">
          <ac:chgData name="Nooristani, Mary" userId="a3721ee2-ca5d-4c7f-aefc-ea16f877c08a" providerId="ADAL" clId="{2591A5FF-9981-4C05-B6C2-EEAA7A069059}" dt="2024-08-27T23:43:03.280" v="1541" actId="26606"/>
          <ac:spMkLst>
            <pc:docMk/>
            <pc:sldMk cId="488777724" sldId="326"/>
            <ac:spMk id="46" creationId="{0B9EE3F3-89B7-43C3-8651-C4C96830993D}"/>
          </ac:spMkLst>
        </pc:spChg>
        <pc:spChg chg="add">
          <ac:chgData name="Nooristani, Mary" userId="a3721ee2-ca5d-4c7f-aefc-ea16f877c08a" providerId="ADAL" clId="{2591A5FF-9981-4C05-B6C2-EEAA7A069059}" dt="2024-08-27T23:43:03.280" v="1541" actId="26606"/>
          <ac:spMkLst>
            <pc:docMk/>
            <pc:sldMk cId="488777724" sldId="326"/>
            <ac:spMk id="48" creationId="{33AE4636-AEEC-45D6-84D4-7AC2DA48ECF8}"/>
          </ac:spMkLst>
        </pc:spChg>
        <pc:spChg chg="add">
          <ac:chgData name="Nooristani, Mary" userId="a3721ee2-ca5d-4c7f-aefc-ea16f877c08a" providerId="ADAL" clId="{2591A5FF-9981-4C05-B6C2-EEAA7A069059}" dt="2024-08-27T23:43:03.280" v="1541" actId="26606"/>
          <ac:spMkLst>
            <pc:docMk/>
            <pc:sldMk cId="488777724" sldId="326"/>
            <ac:spMk id="50" creationId="{8D9CE0F4-2EB2-4F1F-8AAC-DB3571D9FE10}"/>
          </ac:spMkLst>
        </pc:spChg>
        <pc:grpChg chg="add del">
          <ac:chgData name="Nooristani, Mary" userId="a3721ee2-ca5d-4c7f-aefc-ea16f877c08a" providerId="ADAL" clId="{2591A5FF-9981-4C05-B6C2-EEAA7A069059}" dt="2024-08-27T23:43:03.280" v="1541" actId="26606"/>
          <ac:grpSpMkLst>
            <pc:docMk/>
            <pc:sldMk cId="488777724" sldId="326"/>
            <ac:grpSpMk id="39" creationId="{16C73AF9-0D33-5C66-5D79-0D0129904B31}"/>
          </ac:grpSpMkLst>
        </pc:grpChg>
        <pc:graphicFrameChg chg="add mod modGraphic">
          <ac:chgData name="Nooristani, Mary" userId="a3721ee2-ca5d-4c7f-aefc-ea16f877c08a" providerId="ADAL" clId="{2591A5FF-9981-4C05-B6C2-EEAA7A069059}" dt="2024-08-27T23:42:38.339" v="1538" actId="1076"/>
          <ac:graphicFrameMkLst>
            <pc:docMk/>
            <pc:sldMk cId="488777724" sldId="326"/>
            <ac:graphicFrameMk id="5" creationId="{3161A529-F5EC-B037-B7F5-2EFD6B05BFD5}"/>
          </ac:graphicFrameMkLst>
        </pc:graphicFrameChg>
        <pc:graphicFrameChg chg="add mod modGraphic">
          <ac:chgData name="Nooristani, Mary" userId="a3721ee2-ca5d-4c7f-aefc-ea16f877c08a" providerId="ADAL" clId="{2591A5FF-9981-4C05-B6C2-EEAA7A069059}" dt="2024-08-27T23:45:07.010" v="1564" actId="1076"/>
          <ac:graphicFrameMkLst>
            <pc:docMk/>
            <pc:sldMk cId="488777724" sldId="326"/>
            <ac:graphicFrameMk id="6" creationId="{FEE8A0C2-DE94-6CFF-6B3B-CA232F5EDDAF}"/>
          </ac:graphicFrameMkLst>
        </pc:graphicFrameChg>
        <pc:graphicFrameChg chg="add mod modGraphic">
          <ac:chgData name="Nooristani, Mary" userId="a3721ee2-ca5d-4c7f-aefc-ea16f877c08a" providerId="ADAL" clId="{2591A5FF-9981-4C05-B6C2-EEAA7A069059}" dt="2024-08-27T23:44:51.696" v="1561" actId="1076"/>
          <ac:graphicFrameMkLst>
            <pc:docMk/>
            <pc:sldMk cId="488777724" sldId="326"/>
            <ac:graphicFrameMk id="12" creationId="{A2C4C32A-21A6-3031-93AC-1CB9ED36E7CD}"/>
          </ac:graphicFrameMkLst>
        </pc:graphicFrameChg>
        <pc:extLst>
          <p:ext xmlns:p="http://schemas.openxmlformats.org/presentationml/2006/main" uri="{D6D511B9-2390-475A-947B-AFAB55BFBCF1}">
            <pc226:cmChg xmlns:pc226="http://schemas.microsoft.com/office/powerpoint/2022/06/main/command" chg="add">
              <pc226:chgData name="Nooristani, Mary" userId="a3721ee2-ca5d-4c7f-aefc-ea16f877c08a" providerId="ADAL" clId="{2591A5FF-9981-4C05-B6C2-EEAA7A069059}" dt="2024-08-27T23:52:12.758" v="1630"/>
              <pc2:cmMkLst xmlns:pc2="http://schemas.microsoft.com/office/powerpoint/2019/9/main/command">
                <pc:docMk/>
                <pc:sldMk cId="488777724" sldId="326"/>
                <pc2:cmMk id="{3E48F23B-2571-4205-B45D-E2808284E33C}"/>
              </pc2:cmMkLst>
            </pc226:cmChg>
          </p:ext>
        </pc:extLst>
      </pc:sldChg>
    </pc:docChg>
  </pc:docChgLst>
  <pc:docChgLst>
    <pc:chgData name="Nooristani, Mary" userId="S::mary.nooristani@aecom.com::a3721ee2-ca5d-4c7f-aefc-ea16f877c08a" providerId="AD" clId="Web-{1D4F37E5-06F5-0BC9-8325-F54356512051}"/>
    <pc:docChg chg="addSld modSld">
      <pc:chgData name="Nooristani, Mary" userId="S::mary.nooristani@aecom.com::a3721ee2-ca5d-4c7f-aefc-ea16f877c08a" providerId="AD" clId="Web-{1D4F37E5-06F5-0BC9-8325-F54356512051}" dt="2024-08-27T03:25:11.872" v="85" actId="1076"/>
      <pc:docMkLst>
        <pc:docMk/>
      </pc:docMkLst>
      <pc:sldChg chg="modSp">
        <pc:chgData name="Nooristani, Mary" userId="S::mary.nooristani@aecom.com::a3721ee2-ca5d-4c7f-aefc-ea16f877c08a" providerId="AD" clId="Web-{1D4F37E5-06F5-0BC9-8325-F54356512051}" dt="2024-08-27T03:22:13.568" v="67" actId="20577"/>
        <pc:sldMkLst>
          <pc:docMk/>
          <pc:sldMk cId="245097226" sldId="313"/>
        </pc:sldMkLst>
        <pc:spChg chg="mod">
          <ac:chgData name="Nooristani, Mary" userId="S::mary.nooristani@aecom.com::a3721ee2-ca5d-4c7f-aefc-ea16f877c08a" providerId="AD" clId="Web-{1D4F37E5-06F5-0BC9-8325-F54356512051}" dt="2024-08-27T03:22:13.568" v="67" actId="20577"/>
          <ac:spMkLst>
            <pc:docMk/>
            <pc:sldMk cId="245097226" sldId="313"/>
            <ac:spMk id="3" creationId="{12ACFE42-0214-0F69-E9D1-3FB20CFC70DD}"/>
          </ac:spMkLst>
        </pc:spChg>
      </pc:sldChg>
      <pc:sldChg chg="new">
        <pc:chgData name="Nooristani, Mary" userId="S::mary.nooristani@aecom.com::a3721ee2-ca5d-4c7f-aefc-ea16f877c08a" providerId="AD" clId="Web-{1D4F37E5-06F5-0BC9-8325-F54356512051}" dt="2024-08-27T03:16:09.163" v="0"/>
        <pc:sldMkLst>
          <pc:docMk/>
          <pc:sldMk cId="4098754736" sldId="319"/>
        </pc:sldMkLst>
      </pc:sldChg>
      <pc:sldChg chg="new">
        <pc:chgData name="Nooristani, Mary" userId="S::mary.nooristani@aecom.com::a3721ee2-ca5d-4c7f-aefc-ea16f877c08a" providerId="AD" clId="Web-{1D4F37E5-06F5-0BC9-8325-F54356512051}" dt="2024-08-27T03:16:11.226" v="1"/>
        <pc:sldMkLst>
          <pc:docMk/>
          <pc:sldMk cId="2888488725" sldId="320"/>
        </pc:sldMkLst>
      </pc:sldChg>
      <pc:sldChg chg="new">
        <pc:chgData name="Nooristani, Mary" userId="S::mary.nooristani@aecom.com::a3721ee2-ca5d-4c7f-aefc-ea16f877c08a" providerId="AD" clId="Web-{1D4F37E5-06F5-0BC9-8325-F54356512051}" dt="2024-08-27T03:19:26.733" v="45"/>
        <pc:sldMkLst>
          <pc:docMk/>
          <pc:sldMk cId="923455486" sldId="321"/>
        </pc:sldMkLst>
      </pc:sldChg>
      <pc:sldChg chg="addSp modSp add mod replId setBg">
        <pc:chgData name="Nooristani, Mary" userId="S::mary.nooristani@aecom.com::a3721ee2-ca5d-4c7f-aefc-ea16f877c08a" providerId="AD" clId="Web-{1D4F37E5-06F5-0BC9-8325-F54356512051}" dt="2024-08-27T03:25:11.872" v="85" actId="1076"/>
        <pc:sldMkLst>
          <pc:docMk/>
          <pc:sldMk cId="2532430879" sldId="322"/>
        </pc:sldMkLst>
        <pc:spChg chg="mod">
          <ac:chgData name="Nooristani, Mary" userId="S::mary.nooristani@aecom.com::a3721ee2-ca5d-4c7f-aefc-ea16f877c08a" providerId="AD" clId="Web-{1D4F37E5-06F5-0BC9-8325-F54356512051}" dt="2024-08-27T03:23:12.774" v="70"/>
          <ac:spMkLst>
            <pc:docMk/>
            <pc:sldMk cId="2532430879" sldId="322"/>
            <ac:spMk id="2" creationId="{DBE77522-FD9D-BCC8-C9BD-46D2200CAFA2}"/>
          </ac:spMkLst>
        </pc:spChg>
        <pc:spChg chg="mod">
          <ac:chgData name="Nooristani, Mary" userId="S::mary.nooristani@aecom.com::a3721ee2-ca5d-4c7f-aefc-ea16f877c08a" providerId="AD" clId="Web-{1D4F37E5-06F5-0BC9-8325-F54356512051}" dt="2024-08-27T03:24:52.200" v="82" actId="20577"/>
          <ac:spMkLst>
            <pc:docMk/>
            <pc:sldMk cId="2532430879" sldId="322"/>
            <ac:spMk id="3" creationId="{12ACFE42-0214-0F69-E9D1-3FB20CFC70DD}"/>
          </ac:spMkLst>
        </pc:spChg>
        <pc:spChg chg="add mod">
          <ac:chgData name="Nooristani, Mary" userId="S::mary.nooristani@aecom.com::a3721ee2-ca5d-4c7f-aefc-ea16f877c08a" providerId="AD" clId="Web-{1D4F37E5-06F5-0BC9-8325-F54356512051}" dt="2024-08-27T03:25:11.872" v="85" actId="1076"/>
          <ac:spMkLst>
            <pc:docMk/>
            <pc:sldMk cId="2532430879" sldId="322"/>
            <ac:spMk id="5" creationId="{E7711F78-5E74-A17C-B38B-3FB71753A74E}"/>
          </ac:spMkLst>
        </pc:spChg>
        <pc:spChg chg="add">
          <ac:chgData name="Nooristani, Mary" userId="S::mary.nooristani@aecom.com::a3721ee2-ca5d-4c7f-aefc-ea16f877c08a" providerId="AD" clId="Web-{1D4F37E5-06F5-0BC9-8325-F54356512051}" dt="2024-08-27T03:23:12.774" v="70"/>
          <ac:spMkLst>
            <pc:docMk/>
            <pc:sldMk cId="2532430879" sldId="322"/>
            <ac:spMk id="9" creationId="{9F7D5CDA-D291-4307-BF55-1381FED29634}"/>
          </ac:spMkLst>
        </pc:spChg>
        <pc:picChg chg="add mod">
          <ac:chgData name="Nooristani, Mary" userId="S::mary.nooristani@aecom.com::a3721ee2-ca5d-4c7f-aefc-ea16f877c08a" providerId="AD" clId="Web-{1D4F37E5-06F5-0BC9-8325-F54356512051}" dt="2024-08-27T03:25:00.341" v="83" actId="14100"/>
          <ac:picMkLst>
            <pc:docMk/>
            <pc:sldMk cId="2532430879" sldId="322"/>
            <ac:picMk id="4" creationId="{469AEAB0-A92C-D114-3C2D-A42842938CAB}"/>
          </ac:picMkLst>
        </pc:picChg>
      </pc:sldChg>
      <pc:sldChg chg="add replId">
        <pc:chgData name="Nooristani, Mary" userId="S::mary.nooristani@aecom.com::a3721ee2-ca5d-4c7f-aefc-ea16f877c08a" providerId="AD" clId="Web-{1D4F37E5-06F5-0BC9-8325-F54356512051}" dt="2024-08-27T03:23:51.916" v="71"/>
        <pc:sldMkLst>
          <pc:docMk/>
          <pc:sldMk cId="1545894055" sldId="323"/>
        </pc:sldMkLst>
      </pc:sldChg>
    </pc:docChg>
  </pc:docChgLst>
  <pc:docChgLst>
    <pc:chgData name="Nooristani, Mary" userId="a3721ee2-ca5d-4c7f-aefc-ea16f877c08a" providerId="ADAL" clId="{968BC633-EE11-4BC7-8472-9664B4CBA66E}"/>
    <pc:docChg chg="undo redo custSel delSld modSld">
      <pc:chgData name="Nooristani, Mary" userId="a3721ee2-ca5d-4c7f-aefc-ea16f877c08a" providerId="ADAL" clId="{968BC633-EE11-4BC7-8472-9664B4CBA66E}" dt="2024-08-27T19:48:48.936" v="1430" actId="1036"/>
      <pc:docMkLst>
        <pc:docMk/>
      </pc:docMkLst>
      <pc:sldChg chg="del">
        <pc:chgData name="Nooristani, Mary" userId="a3721ee2-ca5d-4c7f-aefc-ea16f877c08a" providerId="ADAL" clId="{968BC633-EE11-4BC7-8472-9664B4CBA66E}" dt="2024-08-27T18:58:01.463" v="0" actId="47"/>
        <pc:sldMkLst>
          <pc:docMk/>
          <pc:sldMk cId="245097226" sldId="313"/>
        </pc:sldMkLst>
      </pc:sldChg>
      <pc:sldChg chg="modSp mod modNotesTx">
        <pc:chgData name="Nooristani, Mary" userId="a3721ee2-ca5d-4c7f-aefc-ea16f877c08a" providerId="ADAL" clId="{968BC633-EE11-4BC7-8472-9664B4CBA66E}" dt="2024-08-27T19:45:41.021" v="1228" actId="27636"/>
        <pc:sldMkLst>
          <pc:docMk/>
          <pc:sldMk cId="2532430879" sldId="322"/>
        </pc:sldMkLst>
        <pc:spChg chg="mod">
          <ac:chgData name="Nooristani, Mary" userId="a3721ee2-ca5d-4c7f-aefc-ea16f877c08a" providerId="ADAL" clId="{968BC633-EE11-4BC7-8472-9664B4CBA66E}" dt="2024-08-27T19:07:39.142" v="96" actId="1035"/>
          <ac:spMkLst>
            <pc:docMk/>
            <pc:sldMk cId="2532430879" sldId="322"/>
            <ac:spMk id="2" creationId="{DBE77522-FD9D-BCC8-C9BD-46D2200CAFA2}"/>
          </ac:spMkLst>
        </pc:spChg>
        <pc:spChg chg="mod">
          <ac:chgData name="Nooristani, Mary" userId="a3721ee2-ca5d-4c7f-aefc-ea16f877c08a" providerId="ADAL" clId="{968BC633-EE11-4BC7-8472-9664B4CBA66E}" dt="2024-08-27T19:45:41.021" v="1228" actId="27636"/>
          <ac:spMkLst>
            <pc:docMk/>
            <pc:sldMk cId="2532430879" sldId="322"/>
            <ac:spMk id="3" creationId="{12ACFE42-0214-0F69-E9D1-3FB20CFC70DD}"/>
          </ac:spMkLst>
        </pc:spChg>
        <pc:spChg chg="mod">
          <ac:chgData name="Nooristani, Mary" userId="a3721ee2-ca5d-4c7f-aefc-ea16f877c08a" providerId="ADAL" clId="{968BC633-EE11-4BC7-8472-9664B4CBA66E}" dt="2024-08-27T19:36:52.980" v="807" actId="1036"/>
          <ac:spMkLst>
            <pc:docMk/>
            <pc:sldMk cId="2532430879" sldId="322"/>
            <ac:spMk id="5" creationId="{E7711F78-5E74-A17C-B38B-3FB71753A74E}"/>
          </ac:spMkLst>
        </pc:spChg>
      </pc:sldChg>
      <pc:sldChg chg="addSp delSp modSp mod setBg">
        <pc:chgData name="Nooristani, Mary" userId="a3721ee2-ca5d-4c7f-aefc-ea16f877c08a" providerId="ADAL" clId="{968BC633-EE11-4BC7-8472-9664B4CBA66E}" dt="2024-08-27T19:48:48.936" v="1430" actId="1036"/>
        <pc:sldMkLst>
          <pc:docMk/>
          <pc:sldMk cId="2033412477" sldId="324"/>
        </pc:sldMkLst>
        <pc:spChg chg="mod">
          <ac:chgData name="Nooristani, Mary" userId="a3721ee2-ca5d-4c7f-aefc-ea16f877c08a" providerId="ADAL" clId="{968BC633-EE11-4BC7-8472-9664B4CBA66E}" dt="2024-08-27T19:46:41.360" v="1254" actId="1076"/>
          <ac:spMkLst>
            <pc:docMk/>
            <pc:sldMk cId="2033412477" sldId="324"/>
            <ac:spMk id="2" creationId="{759A4E2F-2FAA-6F89-73D1-0D2984733466}"/>
          </ac:spMkLst>
        </pc:spChg>
        <pc:spChg chg="mod">
          <ac:chgData name="Nooristani, Mary" userId="a3721ee2-ca5d-4c7f-aefc-ea16f877c08a" providerId="ADAL" clId="{968BC633-EE11-4BC7-8472-9664B4CBA66E}" dt="2024-08-27T19:48:48.936" v="1430" actId="1036"/>
          <ac:spMkLst>
            <pc:docMk/>
            <pc:sldMk cId="2033412477" sldId="324"/>
            <ac:spMk id="3" creationId="{78296298-68E1-B006-00EA-AC62F84C494D}"/>
          </ac:spMkLst>
        </pc:spChg>
        <pc:spChg chg="add del">
          <ac:chgData name="Nooristani, Mary" userId="a3721ee2-ca5d-4c7f-aefc-ea16f877c08a" providerId="ADAL" clId="{968BC633-EE11-4BC7-8472-9664B4CBA66E}" dt="2024-08-27T19:17:14.846" v="553" actId="26606"/>
          <ac:spMkLst>
            <pc:docMk/>
            <pc:sldMk cId="2033412477" sldId="324"/>
            <ac:spMk id="6" creationId="{C0763A76-9F1C-4FC5-82B7-DD475DA461B2}"/>
          </ac:spMkLst>
        </pc:spChg>
        <pc:spChg chg="add mod">
          <ac:chgData name="Nooristani, Mary" userId="a3721ee2-ca5d-4c7f-aefc-ea16f877c08a" providerId="ADAL" clId="{968BC633-EE11-4BC7-8472-9664B4CBA66E}" dt="2024-08-27T19:48:22.384" v="1359" actId="404"/>
          <ac:spMkLst>
            <pc:docMk/>
            <pc:sldMk cId="2033412477" sldId="324"/>
            <ac:spMk id="7" creationId="{2B954E81-CFC4-FB06-3EF0-987181451575}"/>
          </ac:spMkLst>
        </pc:spChg>
        <pc:spChg chg="add del">
          <ac:chgData name="Nooristani, Mary" userId="a3721ee2-ca5d-4c7f-aefc-ea16f877c08a" providerId="ADAL" clId="{968BC633-EE11-4BC7-8472-9664B4CBA66E}" dt="2024-08-27T19:17:14.846" v="553" actId="26606"/>
          <ac:spMkLst>
            <pc:docMk/>
            <pc:sldMk cId="2033412477" sldId="324"/>
            <ac:spMk id="8" creationId="{E81BF4F6-F2CF-4984-9D14-D6966D92F99F}"/>
          </ac:spMkLst>
        </pc:spChg>
        <pc:spChg chg="add del">
          <ac:chgData name="Nooristani, Mary" userId="a3721ee2-ca5d-4c7f-aefc-ea16f877c08a" providerId="ADAL" clId="{968BC633-EE11-4BC7-8472-9664B4CBA66E}" dt="2024-08-27T19:45:53.627" v="1231" actId="26606"/>
          <ac:spMkLst>
            <pc:docMk/>
            <pc:sldMk cId="2033412477" sldId="324"/>
            <ac:spMk id="16" creationId="{743AA782-23D1-4521-8CAD-47662984AA08}"/>
          </ac:spMkLst>
        </pc:spChg>
        <pc:spChg chg="add del">
          <ac:chgData name="Nooristani, Mary" userId="a3721ee2-ca5d-4c7f-aefc-ea16f877c08a" providerId="ADAL" clId="{968BC633-EE11-4BC7-8472-9664B4CBA66E}" dt="2024-08-27T19:45:53.627" v="1231" actId="26606"/>
          <ac:spMkLst>
            <pc:docMk/>
            <pc:sldMk cId="2033412477" sldId="324"/>
            <ac:spMk id="17" creationId="{71877DBC-BB60-40F0-AC93-2ACDBAAE60CE}"/>
          </ac:spMkLst>
        </pc:spChg>
        <pc:spChg chg="add del">
          <ac:chgData name="Nooristani, Mary" userId="a3721ee2-ca5d-4c7f-aefc-ea16f877c08a" providerId="ADAL" clId="{968BC633-EE11-4BC7-8472-9664B4CBA66E}" dt="2024-08-27T19:45:53.613" v="1230" actId="26606"/>
          <ac:spMkLst>
            <pc:docMk/>
            <pc:sldMk cId="2033412477" sldId="324"/>
            <ac:spMk id="22" creationId="{0B9EE3F3-89B7-43C3-8651-C4C96830993D}"/>
          </ac:spMkLst>
        </pc:spChg>
        <pc:spChg chg="add del">
          <ac:chgData name="Nooristani, Mary" userId="a3721ee2-ca5d-4c7f-aefc-ea16f877c08a" providerId="ADAL" clId="{968BC633-EE11-4BC7-8472-9664B4CBA66E}" dt="2024-08-27T19:45:53.613" v="1230" actId="26606"/>
          <ac:spMkLst>
            <pc:docMk/>
            <pc:sldMk cId="2033412477" sldId="324"/>
            <ac:spMk id="24" creationId="{33AE4636-AEEC-45D6-84D4-7AC2DA48ECF8}"/>
          </ac:spMkLst>
        </pc:spChg>
        <pc:spChg chg="add del">
          <ac:chgData name="Nooristani, Mary" userId="a3721ee2-ca5d-4c7f-aefc-ea16f877c08a" providerId="ADAL" clId="{968BC633-EE11-4BC7-8472-9664B4CBA66E}" dt="2024-08-27T19:45:53.613" v="1230" actId="26606"/>
          <ac:spMkLst>
            <pc:docMk/>
            <pc:sldMk cId="2033412477" sldId="324"/>
            <ac:spMk id="26" creationId="{8D9CE0F4-2EB2-4F1F-8AAC-DB3571D9FE10}"/>
          </ac:spMkLst>
        </pc:spChg>
        <pc:spChg chg="add del">
          <ac:chgData name="Nooristani, Mary" userId="a3721ee2-ca5d-4c7f-aefc-ea16f877c08a" providerId="ADAL" clId="{968BC633-EE11-4BC7-8472-9664B4CBA66E}" dt="2024-08-27T19:46:32.130" v="1252" actId="26606"/>
          <ac:spMkLst>
            <pc:docMk/>
            <pc:sldMk cId="2033412477" sldId="324"/>
            <ac:spMk id="28" creationId="{743AA782-23D1-4521-8CAD-47662984AA08}"/>
          </ac:spMkLst>
        </pc:spChg>
        <pc:spChg chg="add del">
          <ac:chgData name="Nooristani, Mary" userId="a3721ee2-ca5d-4c7f-aefc-ea16f877c08a" providerId="ADAL" clId="{968BC633-EE11-4BC7-8472-9664B4CBA66E}" dt="2024-08-27T19:46:32.130" v="1252" actId="26606"/>
          <ac:spMkLst>
            <pc:docMk/>
            <pc:sldMk cId="2033412477" sldId="324"/>
            <ac:spMk id="29" creationId="{650D18FE-0824-4A46-B22C-A86B52E5780A}"/>
          </ac:spMkLst>
        </pc:spChg>
        <pc:spChg chg="add del">
          <ac:chgData name="Nooristani, Mary" userId="a3721ee2-ca5d-4c7f-aefc-ea16f877c08a" providerId="ADAL" clId="{968BC633-EE11-4BC7-8472-9664B4CBA66E}" dt="2024-08-27T19:46:23.659" v="1249" actId="26606"/>
          <ac:spMkLst>
            <pc:docMk/>
            <pc:sldMk cId="2033412477" sldId="324"/>
            <ac:spMk id="34" creationId="{743AA782-23D1-4521-8CAD-47662984AA08}"/>
          </ac:spMkLst>
        </pc:spChg>
        <pc:spChg chg="add del">
          <ac:chgData name="Nooristani, Mary" userId="a3721ee2-ca5d-4c7f-aefc-ea16f877c08a" providerId="ADAL" clId="{968BC633-EE11-4BC7-8472-9664B4CBA66E}" dt="2024-08-27T19:46:23.659" v="1249" actId="26606"/>
          <ac:spMkLst>
            <pc:docMk/>
            <pc:sldMk cId="2033412477" sldId="324"/>
            <ac:spMk id="36" creationId="{71877DBC-BB60-40F0-AC93-2ACDBAAE60CE}"/>
          </ac:spMkLst>
        </pc:spChg>
        <pc:spChg chg="add del">
          <ac:chgData name="Nooristani, Mary" userId="a3721ee2-ca5d-4c7f-aefc-ea16f877c08a" providerId="ADAL" clId="{968BC633-EE11-4BC7-8472-9664B4CBA66E}" dt="2024-08-27T19:46:32.106" v="1251" actId="26606"/>
          <ac:spMkLst>
            <pc:docMk/>
            <pc:sldMk cId="2033412477" sldId="324"/>
            <ac:spMk id="38" creationId="{743AA782-23D1-4521-8CAD-47662984AA08}"/>
          </ac:spMkLst>
        </pc:spChg>
        <pc:spChg chg="add del">
          <ac:chgData name="Nooristani, Mary" userId="a3721ee2-ca5d-4c7f-aefc-ea16f877c08a" providerId="ADAL" clId="{968BC633-EE11-4BC7-8472-9664B4CBA66E}" dt="2024-08-27T19:46:32.106" v="1251" actId="26606"/>
          <ac:spMkLst>
            <pc:docMk/>
            <pc:sldMk cId="2033412477" sldId="324"/>
            <ac:spMk id="39" creationId="{650D18FE-0824-4A46-B22C-A86B52E5780A}"/>
          </ac:spMkLst>
        </pc:spChg>
        <pc:spChg chg="add">
          <ac:chgData name="Nooristani, Mary" userId="a3721ee2-ca5d-4c7f-aefc-ea16f877c08a" providerId="ADAL" clId="{968BC633-EE11-4BC7-8472-9664B4CBA66E}" dt="2024-08-27T19:46:32.130" v="1252" actId="26606"/>
          <ac:spMkLst>
            <pc:docMk/>
            <pc:sldMk cId="2033412477" sldId="324"/>
            <ac:spMk id="41" creationId="{22587ECF-85E9-4393-9D87-8EB6F3F6C208}"/>
          </ac:spMkLst>
        </pc:spChg>
        <pc:picChg chg="add mod ord">
          <ac:chgData name="Nooristani, Mary" userId="a3721ee2-ca5d-4c7f-aefc-ea16f877c08a" providerId="ADAL" clId="{968BC633-EE11-4BC7-8472-9664B4CBA66E}" dt="2024-08-27T19:47:07.313" v="1266" actId="14100"/>
          <ac:picMkLst>
            <pc:docMk/>
            <pc:sldMk cId="2033412477" sldId="324"/>
            <ac:picMk id="5" creationId="{D45B4AED-5815-7C65-6FD3-A14A10BD38C7}"/>
          </ac:picMkLst>
        </pc:picChg>
        <pc:picChg chg="add del">
          <ac:chgData name="Nooristani, Mary" userId="a3721ee2-ca5d-4c7f-aefc-ea16f877c08a" providerId="ADAL" clId="{968BC633-EE11-4BC7-8472-9664B4CBA66E}" dt="2024-08-27T19:17:14.846" v="553" actId="26606"/>
          <ac:picMkLst>
            <pc:docMk/>
            <pc:sldMk cId="2033412477" sldId="324"/>
            <ac:picMk id="15" creationId="{71148265-A7E4-D6BA-65A8-BF438D5D6BC2}"/>
          </ac:picMkLst>
        </pc:picChg>
      </pc:sldChg>
      <pc:sldChg chg="modSp del mod">
        <pc:chgData name="Nooristani, Mary" userId="a3721ee2-ca5d-4c7f-aefc-ea16f877c08a" providerId="ADAL" clId="{968BC633-EE11-4BC7-8472-9664B4CBA66E}" dt="2024-08-27T19:08:03.378" v="98" actId="2696"/>
        <pc:sldMkLst>
          <pc:docMk/>
          <pc:sldMk cId="2151203989" sldId="325"/>
        </pc:sldMkLst>
        <pc:spChg chg="mod">
          <ac:chgData name="Nooristani, Mary" userId="a3721ee2-ca5d-4c7f-aefc-ea16f877c08a" providerId="ADAL" clId="{968BC633-EE11-4BC7-8472-9664B4CBA66E}" dt="2024-08-27T19:07:58.284" v="97" actId="21"/>
          <ac:spMkLst>
            <pc:docMk/>
            <pc:sldMk cId="2151203989" sldId="325"/>
            <ac:spMk id="3" creationId="{1DD8C797-A8CA-930D-CA3C-33A733D83D9F}"/>
          </ac:spMkLst>
        </pc:spChg>
      </pc:sldChg>
    </pc:docChg>
  </pc:docChgLst>
  <pc:docChgLst>
    <pc:chgData name="Biro, Emily" userId="786a8888-f0d5-4259-b73a-aa07a4a0dc6f" providerId="ADAL" clId="{1BAC0F46-8003-4DD0-ACBD-43387B2A2E1D}"/>
    <pc:docChg chg="undo redo custSel addSld delSld modSld sldOrd">
      <pc:chgData name="Biro, Emily" userId="786a8888-f0d5-4259-b73a-aa07a4a0dc6f" providerId="ADAL" clId="{1BAC0F46-8003-4DD0-ACBD-43387B2A2E1D}" dt="2024-09-03T20:15:16.937" v="1499" actId="20577"/>
      <pc:docMkLst>
        <pc:docMk/>
      </pc:docMkLst>
      <pc:sldChg chg="modSp mod">
        <pc:chgData name="Biro, Emily" userId="786a8888-f0d5-4259-b73a-aa07a4a0dc6f" providerId="ADAL" clId="{1BAC0F46-8003-4DD0-ACBD-43387B2A2E1D}" dt="2024-08-26T18:55:52.427" v="11" actId="20577"/>
        <pc:sldMkLst>
          <pc:docMk/>
          <pc:sldMk cId="3037441389" sldId="257"/>
        </pc:sldMkLst>
        <pc:spChg chg="mod">
          <ac:chgData name="Biro, Emily" userId="786a8888-f0d5-4259-b73a-aa07a4a0dc6f" providerId="ADAL" clId="{1BAC0F46-8003-4DD0-ACBD-43387B2A2E1D}" dt="2024-08-26T18:55:52.427" v="11" actId="20577"/>
          <ac:spMkLst>
            <pc:docMk/>
            <pc:sldMk cId="3037441389" sldId="257"/>
            <ac:spMk id="3" creationId="{88E987B3-3514-E6A7-5AEC-2F54C79A8478}"/>
          </ac:spMkLst>
        </pc:spChg>
      </pc:sldChg>
      <pc:sldChg chg="modSp mod modNotesTx">
        <pc:chgData name="Biro, Emily" userId="786a8888-f0d5-4259-b73a-aa07a4a0dc6f" providerId="ADAL" clId="{1BAC0F46-8003-4DD0-ACBD-43387B2A2E1D}" dt="2024-08-26T20:12:31.227" v="526" actId="20577"/>
        <pc:sldMkLst>
          <pc:docMk/>
          <pc:sldMk cId="2971136379" sldId="259"/>
        </pc:sldMkLst>
        <pc:spChg chg="mod">
          <ac:chgData name="Biro, Emily" userId="786a8888-f0d5-4259-b73a-aa07a4a0dc6f" providerId="ADAL" clId="{1BAC0F46-8003-4DD0-ACBD-43387B2A2E1D}" dt="2024-08-26T20:11:32.533" v="501" actId="20577"/>
          <ac:spMkLst>
            <pc:docMk/>
            <pc:sldMk cId="2971136379" sldId="259"/>
            <ac:spMk id="63" creationId="{6DD40355-4D1B-650B-60A3-583E7BD83AF7}"/>
          </ac:spMkLst>
        </pc:spChg>
      </pc:sldChg>
      <pc:sldChg chg="modSp mod">
        <pc:chgData name="Biro, Emily" userId="786a8888-f0d5-4259-b73a-aa07a4a0dc6f" providerId="ADAL" clId="{1BAC0F46-8003-4DD0-ACBD-43387B2A2E1D}" dt="2024-08-26T20:09:39.178" v="404" actId="20577"/>
        <pc:sldMkLst>
          <pc:docMk/>
          <pc:sldMk cId="3490518057" sldId="260"/>
        </pc:sldMkLst>
        <pc:spChg chg="mod">
          <ac:chgData name="Biro, Emily" userId="786a8888-f0d5-4259-b73a-aa07a4a0dc6f" providerId="ADAL" clId="{1BAC0F46-8003-4DD0-ACBD-43387B2A2E1D}" dt="2024-08-26T20:09:39.178" v="404" actId="20577"/>
          <ac:spMkLst>
            <pc:docMk/>
            <pc:sldMk cId="3490518057" sldId="260"/>
            <ac:spMk id="13" creationId="{D25D222C-70C2-DCCE-C3AB-42A9B1F0FAB1}"/>
          </ac:spMkLst>
        </pc:spChg>
      </pc:sldChg>
      <pc:sldChg chg="modSp mod ord modShow">
        <pc:chgData name="Biro, Emily" userId="786a8888-f0d5-4259-b73a-aa07a4a0dc6f" providerId="ADAL" clId="{1BAC0F46-8003-4DD0-ACBD-43387B2A2E1D}" dt="2024-09-03T20:15:16.937" v="1499" actId="20577"/>
        <pc:sldMkLst>
          <pc:docMk/>
          <pc:sldMk cId="344456701" sldId="266"/>
        </pc:sldMkLst>
        <pc:spChg chg="mod">
          <ac:chgData name="Biro, Emily" userId="786a8888-f0d5-4259-b73a-aa07a4a0dc6f" providerId="ADAL" clId="{1BAC0F46-8003-4DD0-ACBD-43387B2A2E1D}" dt="2024-09-03T20:15:16.937" v="1499" actId="20577"/>
          <ac:spMkLst>
            <pc:docMk/>
            <pc:sldMk cId="344456701" sldId="266"/>
            <ac:spMk id="3" creationId="{4B18274C-10DD-7F8D-C6B5-1887BBF7A47A}"/>
          </ac:spMkLst>
        </pc:spChg>
      </pc:sldChg>
      <pc:sldChg chg="modSp mod">
        <pc:chgData name="Biro, Emily" userId="786a8888-f0d5-4259-b73a-aa07a4a0dc6f" providerId="ADAL" clId="{1BAC0F46-8003-4DD0-ACBD-43387B2A2E1D}" dt="2024-08-26T20:14:41.976" v="535" actId="20577"/>
        <pc:sldMkLst>
          <pc:docMk/>
          <pc:sldMk cId="3690361506" sldId="269"/>
        </pc:sldMkLst>
        <pc:spChg chg="mod">
          <ac:chgData name="Biro, Emily" userId="786a8888-f0d5-4259-b73a-aa07a4a0dc6f" providerId="ADAL" clId="{1BAC0F46-8003-4DD0-ACBD-43387B2A2E1D}" dt="2024-08-26T20:14:41.976" v="535" actId="20577"/>
          <ac:spMkLst>
            <pc:docMk/>
            <pc:sldMk cId="3690361506" sldId="269"/>
            <ac:spMk id="3" creationId="{BF2AE2DB-63EF-26F7-1917-2570E2E1D9D6}"/>
          </ac:spMkLst>
        </pc:spChg>
      </pc:sldChg>
      <pc:sldChg chg="mod ord modShow">
        <pc:chgData name="Biro, Emily" userId="786a8888-f0d5-4259-b73a-aa07a4a0dc6f" providerId="ADAL" clId="{1BAC0F46-8003-4DD0-ACBD-43387B2A2E1D}" dt="2024-08-26T20:14:24.310" v="532" actId="729"/>
        <pc:sldMkLst>
          <pc:docMk/>
          <pc:sldMk cId="3454756968" sldId="272"/>
        </pc:sldMkLst>
      </pc:sldChg>
      <pc:sldChg chg="mod ord modShow">
        <pc:chgData name="Biro, Emily" userId="786a8888-f0d5-4259-b73a-aa07a4a0dc6f" providerId="ADAL" clId="{1BAC0F46-8003-4DD0-ACBD-43387B2A2E1D}" dt="2024-08-26T20:15:09.710" v="538" actId="729"/>
        <pc:sldMkLst>
          <pc:docMk/>
          <pc:sldMk cId="974534578" sldId="276"/>
        </pc:sldMkLst>
      </pc:sldChg>
      <pc:sldChg chg="mod ord modShow">
        <pc:chgData name="Biro, Emily" userId="786a8888-f0d5-4259-b73a-aa07a4a0dc6f" providerId="ADAL" clId="{1BAC0F46-8003-4DD0-ACBD-43387B2A2E1D}" dt="2024-08-26T20:14:24.310" v="532" actId="729"/>
        <pc:sldMkLst>
          <pc:docMk/>
          <pc:sldMk cId="1847538606" sldId="277"/>
        </pc:sldMkLst>
      </pc:sldChg>
      <pc:sldChg chg="addSp modSp mod ord">
        <pc:chgData name="Biro, Emily" userId="786a8888-f0d5-4259-b73a-aa07a4a0dc6f" providerId="ADAL" clId="{1BAC0F46-8003-4DD0-ACBD-43387B2A2E1D}" dt="2024-08-27T16:49:33.808" v="1372" actId="27636"/>
        <pc:sldMkLst>
          <pc:docMk/>
          <pc:sldMk cId="2875015258" sldId="279"/>
        </pc:sldMkLst>
        <pc:spChg chg="mod">
          <ac:chgData name="Biro, Emily" userId="786a8888-f0d5-4259-b73a-aa07a4a0dc6f" providerId="ADAL" clId="{1BAC0F46-8003-4DD0-ACBD-43387B2A2E1D}" dt="2024-08-27T16:49:33.808" v="1372" actId="27636"/>
          <ac:spMkLst>
            <pc:docMk/>
            <pc:sldMk cId="2875015258" sldId="279"/>
            <ac:spMk id="2" creationId="{CE77755D-2FE3-FB91-BC01-A9D109FB4F97}"/>
          </ac:spMkLst>
        </pc:spChg>
        <pc:spChg chg="add mod">
          <ac:chgData name="Biro, Emily" userId="786a8888-f0d5-4259-b73a-aa07a4a0dc6f" providerId="ADAL" clId="{1BAC0F46-8003-4DD0-ACBD-43387B2A2E1D}" dt="2024-08-26T22:05:32.619" v="734" actId="20577"/>
          <ac:spMkLst>
            <pc:docMk/>
            <pc:sldMk cId="2875015258" sldId="279"/>
            <ac:spMk id="3" creationId="{9BF17D5D-3F36-152F-D923-19E65BE947A5}"/>
          </ac:spMkLst>
        </pc:spChg>
      </pc:sldChg>
      <pc:sldChg chg="modSp mod ord modShow">
        <pc:chgData name="Biro, Emily" userId="786a8888-f0d5-4259-b73a-aa07a4a0dc6f" providerId="ADAL" clId="{1BAC0F46-8003-4DD0-ACBD-43387B2A2E1D}" dt="2024-08-26T21:06:43.049" v="601" actId="20577"/>
        <pc:sldMkLst>
          <pc:docMk/>
          <pc:sldMk cId="2703255625" sldId="280"/>
        </pc:sldMkLst>
        <pc:spChg chg="mod">
          <ac:chgData name="Biro, Emily" userId="786a8888-f0d5-4259-b73a-aa07a4a0dc6f" providerId="ADAL" clId="{1BAC0F46-8003-4DD0-ACBD-43387B2A2E1D}" dt="2024-08-26T21:06:43.049" v="601" actId="20577"/>
          <ac:spMkLst>
            <pc:docMk/>
            <pc:sldMk cId="2703255625" sldId="280"/>
            <ac:spMk id="2" creationId="{CE77755D-2FE3-FB91-BC01-A9D109FB4F97}"/>
          </ac:spMkLst>
        </pc:spChg>
      </pc:sldChg>
      <pc:sldChg chg="mod ord modShow">
        <pc:chgData name="Biro, Emily" userId="786a8888-f0d5-4259-b73a-aa07a4a0dc6f" providerId="ADAL" clId="{1BAC0F46-8003-4DD0-ACBD-43387B2A2E1D}" dt="2024-08-26T20:14:24.310" v="532" actId="729"/>
        <pc:sldMkLst>
          <pc:docMk/>
          <pc:sldMk cId="422417922" sldId="283"/>
        </pc:sldMkLst>
      </pc:sldChg>
      <pc:sldChg chg="mod ord modShow">
        <pc:chgData name="Biro, Emily" userId="786a8888-f0d5-4259-b73a-aa07a4a0dc6f" providerId="ADAL" clId="{1BAC0F46-8003-4DD0-ACBD-43387B2A2E1D}" dt="2024-08-26T20:14:24.310" v="532" actId="729"/>
        <pc:sldMkLst>
          <pc:docMk/>
          <pc:sldMk cId="4140936106" sldId="284"/>
        </pc:sldMkLst>
      </pc:sldChg>
      <pc:sldChg chg="modSp mod ord modShow">
        <pc:chgData name="Biro, Emily" userId="786a8888-f0d5-4259-b73a-aa07a4a0dc6f" providerId="ADAL" clId="{1BAC0F46-8003-4DD0-ACBD-43387B2A2E1D}" dt="2024-08-26T22:31:20.954" v="1063"/>
        <pc:sldMkLst>
          <pc:docMk/>
          <pc:sldMk cId="908466855" sldId="285"/>
        </pc:sldMkLst>
        <pc:spChg chg="mod">
          <ac:chgData name="Biro, Emily" userId="786a8888-f0d5-4259-b73a-aa07a4a0dc6f" providerId="ADAL" clId="{1BAC0F46-8003-4DD0-ACBD-43387B2A2E1D}" dt="2024-08-26T22:31:20.954" v="1063"/>
          <ac:spMkLst>
            <pc:docMk/>
            <pc:sldMk cId="908466855" sldId="285"/>
            <ac:spMk id="2" creationId="{CE77755D-2FE3-FB91-BC01-A9D109FB4F97}"/>
          </ac:spMkLst>
        </pc:spChg>
      </pc:sldChg>
      <pc:sldChg chg="modSp mod">
        <pc:chgData name="Biro, Emily" userId="786a8888-f0d5-4259-b73a-aa07a4a0dc6f" providerId="ADAL" clId="{1BAC0F46-8003-4DD0-ACBD-43387B2A2E1D}" dt="2024-08-26T20:13:21.993" v="529"/>
        <pc:sldMkLst>
          <pc:docMk/>
          <pc:sldMk cId="1481782220" sldId="309"/>
        </pc:sldMkLst>
        <pc:spChg chg="mod">
          <ac:chgData name="Biro, Emily" userId="786a8888-f0d5-4259-b73a-aa07a4a0dc6f" providerId="ADAL" clId="{1BAC0F46-8003-4DD0-ACBD-43387B2A2E1D}" dt="2024-08-26T18:57:11.808" v="86" actId="20577"/>
          <ac:spMkLst>
            <pc:docMk/>
            <pc:sldMk cId="1481782220" sldId="309"/>
            <ac:spMk id="2" creationId="{E49E4F24-DEC4-D4C2-2463-1D4FE284CD75}"/>
          </ac:spMkLst>
        </pc:spChg>
        <pc:spChg chg="mod">
          <ac:chgData name="Biro, Emily" userId="786a8888-f0d5-4259-b73a-aa07a4a0dc6f" providerId="ADAL" clId="{1BAC0F46-8003-4DD0-ACBD-43387B2A2E1D}" dt="2024-08-26T20:13:21.993" v="529"/>
          <ac:spMkLst>
            <pc:docMk/>
            <pc:sldMk cId="1481782220" sldId="309"/>
            <ac:spMk id="5" creationId="{47A4176C-BE39-09A9-1F5D-DC774BD1E7F6}"/>
          </ac:spMkLst>
        </pc:spChg>
      </pc:sldChg>
      <pc:sldChg chg="mod ord modShow">
        <pc:chgData name="Biro, Emily" userId="786a8888-f0d5-4259-b73a-aa07a4a0dc6f" providerId="ADAL" clId="{1BAC0F46-8003-4DD0-ACBD-43387B2A2E1D}" dt="2024-08-26T20:14:24.310" v="532" actId="729"/>
        <pc:sldMkLst>
          <pc:docMk/>
          <pc:sldMk cId="3260180352" sldId="311"/>
        </pc:sldMkLst>
      </pc:sldChg>
      <pc:sldChg chg="mod ord modShow">
        <pc:chgData name="Biro, Emily" userId="786a8888-f0d5-4259-b73a-aa07a4a0dc6f" providerId="ADAL" clId="{1BAC0F46-8003-4DD0-ACBD-43387B2A2E1D}" dt="2024-08-26T20:14:24.310" v="532" actId="729"/>
        <pc:sldMkLst>
          <pc:docMk/>
          <pc:sldMk cId="3930036289" sldId="312"/>
        </pc:sldMkLst>
      </pc:sldChg>
      <pc:sldChg chg="modSp new mod addCm">
        <pc:chgData name="Biro, Emily" userId="786a8888-f0d5-4259-b73a-aa07a4a0dc6f" providerId="ADAL" clId="{1BAC0F46-8003-4DD0-ACBD-43387B2A2E1D}" dt="2024-08-27T17:46:05.164" v="1402"/>
        <pc:sldMkLst>
          <pc:docMk/>
          <pc:sldMk cId="245097226" sldId="313"/>
        </pc:sldMkLst>
        <pc:spChg chg="mod">
          <ac:chgData name="Biro, Emily" userId="786a8888-f0d5-4259-b73a-aa07a4a0dc6f" providerId="ADAL" clId="{1BAC0F46-8003-4DD0-ACBD-43387B2A2E1D}" dt="2024-08-26T20:28:16.805" v="560" actId="20577"/>
          <ac:spMkLst>
            <pc:docMk/>
            <pc:sldMk cId="245097226" sldId="313"/>
            <ac:spMk id="2" creationId="{DBE77522-FD9D-BCC8-C9BD-46D2200CAFA2}"/>
          </ac:spMkLst>
        </pc:spChg>
        <pc:spChg chg="mod">
          <ac:chgData name="Biro, Emily" userId="786a8888-f0d5-4259-b73a-aa07a4a0dc6f" providerId="ADAL" clId="{1BAC0F46-8003-4DD0-ACBD-43387B2A2E1D}" dt="2024-08-26T20:28:25.257" v="593" actId="20577"/>
          <ac:spMkLst>
            <pc:docMk/>
            <pc:sldMk cId="245097226" sldId="313"/>
            <ac:spMk id="3" creationId="{12ACFE42-0214-0F69-E9D1-3FB20CFC70DD}"/>
          </ac:spMkLst>
        </pc:spChg>
        <pc:extLst>
          <p:ext xmlns:p="http://schemas.openxmlformats.org/presentationml/2006/main" uri="{D6D511B9-2390-475A-947B-AFAB55BFBCF1}">
            <pc226:cmChg xmlns:pc226="http://schemas.microsoft.com/office/powerpoint/2022/06/main/command" chg="add">
              <pc226:chgData name="Biro, Emily" userId="786a8888-f0d5-4259-b73a-aa07a4a0dc6f" providerId="ADAL" clId="{1BAC0F46-8003-4DD0-ACBD-43387B2A2E1D}" dt="2024-08-27T17:46:05.164" v="1402"/>
              <pc2:cmMkLst xmlns:pc2="http://schemas.microsoft.com/office/powerpoint/2019/9/main/command">
                <pc:docMk/>
                <pc:sldMk cId="245097226" sldId="313"/>
                <pc2:cmMk id="{DA99D69A-1033-4F39-9FDE-EA8537FA9D96}"/>
              </pc2:cmMkLst>
            </pc226:cmChg>
          </p:ext>
        </pc:extLst>
      </pc:sldChg>
      <pc:sldChg chg="addSp modSp new del mod setBg">
        <pc:chgData name="Biro, Emily" userId="786a8888-f0d5-4259-b73a-aa07a4a0dc6f" providerId="ADAL" clId="{1BAC0F46-8003-4DD0-ACBD-43387B2A2E1D}" dt="2024-08-26T22:31:27.693" v="1067" actId="47"/>
        <pc:sldMkLst>
          <pc:docMk/>
          <pc:sldMk cId="3136604178" sldId="314"/>
        </pc:sldMkLst>
        <pc:spChg chg="mod">
          <ac:chgData name="Biro, Emily" userId="786a8888-f0d5-4259-b73a-aa07a4a0dc6f" providerId="ADAL" clId="{1BAC0F46-8003-4DD0-ACBD-43387B2A2E1D}" dt="2024-08-26T22:12:03.264" v="760" actId="20577"/>
          <ac:spMkLst>
            <pc:docMk/>
            <pc:sldMk cId="3136604178" sldId="314"/>
            <ac:spMk id="2" creationId="{198F9BC5-CA67-8B22-5363-C89FC8E05256}"/>
          </ac:spMkLst>
        </pc:spChg>
        <pc:spChg chg="mod">
          <ac:chgData name="Biro, Emily" userId="786a8888-f0d5-4259-b73a-aa07a4a0dc6f" providerId="ADAL" clId="{1BAC0F46-8003-4DD0-ACBD-43387B2A2E1D}" dt="2024-08-26T22:28:42.422" v="854" actId="1076"/>
          <ac:spMkLst>
            <pc:docMk/>
            <pc:sldMk cId="3136604178" sldId="314"/>
            <ac:spMk id="3" creationId="{DE6E8426-DE9C-54C0-6233-7CD9645493BD}"/>
          </ac:spMkLst>
        </pc:spChg>
        <pc:spChg chg="add mod">
          <ac:chgData name="Biro, Emily" userId="786a8888-f0d5-4259-b73a-aa07a4a0dc6f" providerId="ADAL" clId="{1BAC0F46-8003-4DD0-ACBD-43387B2A2E1D}" dt="2024-08-26T22:28:49.284" v="855" actId="1076"/>
          <ac:spMkLst>
            <pc:docMk/>
            <pc:sldMk cId="3136604178" sldId="314"/>
            <ac:spMk id="8" creationId="{A8717333-6644-B3A5-FD9B-A73FA03C1005}"/>
          </ac:spMkLst>
        </pc:spChg>
        <pc:spChg chg="add">
          <ac:chgData name="Biro, Emily" userId="786a8888-f0d5-4259-b73a-aa07a4a0dc6f" providerId="ADAL" clId="{1BAC0F46-8003-4DD0-ACBD-43387B2A2E1D}" dt="2024-08-26T21:17:41.603" v="656" actId="26606"/>
          <ac:spMkLst>
            <pc:docMk/>
            <pc:sldMk cId="3136604178" sldId="314"/>
            <ac:spMk id="12" creationId="{CEF6118E-44FB-4509-B4D9-129052E4C6EE}"/>
          </ac:spMkLst>
        </pc:spChg>
        <pc:picChg chg="add mod">
          <ac:chgData name="Biro, Emily" userId="786a8888-f0d5-4259-b73a-aa07a4a0dc6f" providerId="ADAL" clId="{1BAC0F46-8003-4DD0-ACBD-43387B2A2E1D}" dt="2024-08-26T22:28:35.944" v="852" actId="1076"/>
          <ac:picMkLst>
            <pc:docMk/>
            <pc:sldMk cId="3136604178" sldId="314"/>
            <ac:picMk id="5" creationId="{0864AC44-BF1C-4E25-9646-5DC0667736DE}"/>
          </ac:picMkLst>
        </pc:picChg>
        <pc:picChg chg="add mod ord modCrop">
          <ac:chgData name="Biro, Emily" userId="786a8888-f0d5-4259-b73a-aa07a4a0dc6f" providerId="ADAL" clId="{1BAC0F46-8003-4DD0-ACBD-43387B2A2E1D}" dt="2024-08-26T21:21:47.135" v="666" actId="1076"/>
          <ac:picMkLst>
            <pc:docMk/>
            <pc:sldMk cId="3136604178" sldId="314"/>
            <ac:picMk id="7" creationId="{B14D00BB-978C-3F3E-C1FC-BD11B6FE1347}"/>
          </ac:picMkLst>
        </pc:picChg>
      </pc:sldChg>
      <pc:sldChg chg="addSp delSp modSp new del mod setBg">
        <pc:chgData name="Biro, Emily" userId="786a8888-f0d5-4259-b73a-aa07a4a0dc6f" providerId="ADAL" clId="{1BAC0F46-8003-4DD0-ACBD-43387B2A2E1D}" dt="2024-08-26T23:12:02.114" v="1320" actId="47"/>
        <pc:sldMkLst>
          <pc:docMk/>
          <pc:sldMk cId="2721139488" sldId="315"/>
        </pc:sldMkLst>
        <pc:spChg chg="add del">
          <ac:chgData name="Biro, Emily" userId="786a8888-f0d5-4259-b73a-aa07a4a0dc6f" providerId="ADAL" clId="{1BAC0F46-8003-4DD0-ACBD-43387B2A2E1D}" dt="2024-08-26T22:27:25.682" v="828" actId="478"/>
          <ac:spMkLst>
            <pc:docMk/>
            <pc:sldMk cId="2721139488" sldId="315"/>
            <ac:spMk id="2" creationId="{6FBDE716-673B-4F8C-1007-58987CD4554C}"/>
          </ac:spMkLst>
        </pc:spChg>
        <pc:spChg chg="del">
          <ac:chgData name="Biro, Emily" userId="786a8888-f0d5-4259-b73a-aa07a4a0dc6f" providerId="ADAL" clId="{1BAC0F46-8003-4DD0-ACBD-43387B2A2E1D}" dt="2024-08-26T22:27:23.459" v="827" actId="478"/>
          <ac:spMkLst>
            <pc:docMk/>
            <pc:sldMk cId="2721139488" sldId="315"/>
            <ac:spMk id="3" creationId="{F19A1D71-B84B-11D8-8193-3C1CA019075A}"/>
          </ac:spMkLst>
        </pc:spChg>
        <pc:spChg chg="add del">
          <ac:chgData name="Biro, Emily" userId="786a8888-f0d5-4259-b73a-aa07a4a0dc6f" providerId="ADAL" clId="{1BAC0F46-8003-4DD0-ACBD-43387B2A2E1D}" dt="2024-08-26T22:10:23.641" v="736" actId="22"/>
          <ac:spMkLst>
            <pc:docMk/>
            <pc:sldMk cId="2721139488" sldId="315"/>
            <ac:spMk id="7" creationId="{2FF1B7FB-24DE-75FC-3A16-6315297D4FD9}"/>
          </ac:spMkLst>
        </pc:spChg>
        <pc:spChg chg="add del">
          <ac:chgData name="Biro, Emily" userId="786a8888-f0d5-4259-b73a-aa07a4a0dc6f" providerId="ADAL" clId="{1BAC0F46-8003-4DD0-ACBD-43387B2A2E1D}" dt="2024-08-26T22:10:28.184" v="738" actId="22"/>
          <ac:spMkLst>
            <pc:docMk/>
            <pc:sldMk cId="2721139488" sldId="315"/>
            <ac:spMk id="9" creationId="{55A707B5-939B-4BAA-4E86-5E50EE2B091E}"/>
          </ac:spMkLst>
        </pc:spChg>
        <pc:spChg chg="add del">
          <ac:chgData name="Biro, Emily" userId="786a8888-f0d5-4259-b73a-aa07a4a0dc6f" providerId="ADAL" clId="{1BAC0F46-8003-4DD0-ACBD-43387B2A2E1D}" dt="2024-08-26T22:10:39.916" v="740" actId="22"/>
          <ac:spMkLst>
            <pc:docMk/>
            <pc:sldMk cId="2721139488" sldId="315"/>
            <ac:spMk id="11" creationId="{37EECCF0-BE78-5F1E-E98C-4EBC6289112E}"/>
          </ac:spMkLst>
        </pc:spChg>
        <pc:spChg chg="add del">
          <ac:chgData name="Biro, Emily" userId="786a8888-f0d5-4259-b73a-aa07a4a0dc6f" providerId="ADAL" clId="{1BAC0F46-8003-4DD0-ACBD-43387B2A2E1D}" dt="2024-08-26T22:10:41.324" v="742" actId="478"/>
          <ac:spMkLst>
            <pc:docMk/>
            <pc:sldMk cId="2721139488" sldId="315"/>
            <ac:spMk id="13" creationId="{25F23399-EC75-39FF-E634-E14260937FC6}"/>
          </ac:spMkLst>
        </pc:spChg>
        <pc:spChg chg="add mod ord">
          <ac:chgData name="Biro, Emily" userId="786a8888-f0d5-4259-b73a-aa07a4a0dc6f" providerId="ADAL" clId="{1BAC0F46-8003-4DD0-ACBD-43387B2A2E1D}" dt="2024-08-26T22:28:29.826" v="850" actId="171"/>
          <ac:spMkLst>
            <pc:docMk/>
            <pc:sldMk cId="2721139488" sldId="315"/>
            <ac:spMk id="16" creationId="{65113AC5-0AEB-CC21-C27E-5A04909A2747}"/>
          </ac:spMkLst>
        </pc:spChg>
        <pc:spChg chg="add mod">
          <ac:chgData name="Biro, Emily" userId="786a8888-f0d5-4259-b73a-aa07a4a0dc6f" providerId="ADAL" clId="{1BAC0F46-8003-4DD0-ACBD-43387B2A2E1D}" dt="2024-08-26T23:10:16.449" v="1284" actId="1076"/>
          <ac:spMkLst>
            <pc:docMk/>
            <pc:sldMk cId="2721139488" sldId="315"/>
            <ac:spMk id="17" creationId="{0043DF81-4AA7-6326-C3DF-8EB7FEC17D37}"/>
          </ac:spMkLst>
        </pc:spChg>
        <pc:spChg chg="add mod">
          <ac:chgData name="Biro, Emily" userId="786a8888-f0d5-4259-b73a-aa07a4a0dc6f" providerId="ADAL" clId="{1BAC0F46-8003-4DD0-ACBD-43387B2A2E1D}" dt="2024-08-26T23:10:21.309" v="1286" actId="1076"/>
          <ac:spMkLst>
            <pc:docMk/>
            <pc:sldMk cId="2721139488" sldId="315"/>
            <ac:spMk id="18" creationId="{D18B3D6B-6767-A22A-6C16-5AE3C69A8E78}"/>
          </ac:spMkLst>
        </pc:spChg>
        <pc:spChg chg="add mod">
          <ac:chgData name="Biro, Emily" userId="786a8888-f0d5-4259-b73a-aa07a4a0dc6f" providerId="ADAL" clId="{1BAC0F46-8003-4DD0-ACBD-43387B2A2E1D}" dt="2024-08-26T23:09:52.472" v="1278" actId="1076"/>
          <ac:spMkLst>
            <pc:docMk/>
            <pc:sldMk cId="2721139488" sldId="315"/>
            <ac:spMk id="21" creationId="{D209C6E7-39D8-6DF5-A8E4-B452FCD4F3CF}"/>
          </ac:spMkLst>
        </pc:spChg>
        <pc:picChg chg="add mod">
          <ac:chgData name="Biro, Emily" userId="786a8888-f0d5-4259-b73a-aa07a4a0dc6f" providerId="ADAL" clId="{1BAC0F46-8003-4DD0-ACBD-43387B2A2E1D}" dt="2024-08-26T23:10:34.886" v="1288" actId="1076"/>
          <ac:picMkLst>
            <pc:docMk/>
            <pc:sldMk cId="2721139488" sldId="315"/>
            <ac:picMk id="5" creationId="{6083857B-4606-FDA6-0409-7A36EFBB99FB}"/>
          </ac:picMkLst>
        </pc:picChg>
        <pc:picChg chg="add mod">
          <ac:chgData name="Biro, Emily" userId="786a8888-f0d5-4259-b73a-aa07a4a0dc6f" providerId="ADAL" clId="{1BAC0F46-8003-4DD0-ACBD-43387B2A2E1D}" dt="2024-08-26T23:10:19.054" v="1285" actId="1076"/>
          <ac:picMkLst>
            <pc:docMk/>
            <pc:sldMk cId="2721139488" sldId="315"/>
            <ac:picMk id="15" creationId="{2B4FA499-0820-874B-9CF0-54FD7FB32D13}"/>
          </ac:picMkLst>
        </pc:picChg>
        <pc:picChg chg="add mod">
          <ac:chgData name="Biro, Emily" userId="786a8888-f0d5-4259-b73a-aa07a4a0dc6f" providerId="ADAL" clId="{1BAC0F46-8003-4DD0-ACBD-43387B2A2E1D}" dt="2024-08-26T22:39:35.926" v="1101" actId="1076"/>
          <ac:picMkLst>
            <pc:docMk/>
            <pc:sldMk cId="2721139488" sldId="315"/>
            <ac:picMk id="20" creationId="{2B417000-C8C7-D2D6-7163-31387874E802}"/>
          </ac:picMkLst>
        </pc:picChg>
        <pc:picChg chg="add del mod">
          <ac:chgData name="Biro, Emily" userId="786a8888-f0d5-4259-b73a-aa07a4a0dc6f" providerId="ADAL" clId="{1BAC0F46-8003-4DD0-ACBD-43387B2A2E1D}" dt="2024-08-26T23:09:11.449" v="1260" actId="478"/>
          <ac:picMkLst>
            <pc:docMk/>
            <pc:sldMk cId="2721139488" sldId="315"/>
            <ac:picMk id="22" creationId="{613044CB-B327-5F10-DC26-0DF613E50466}"/>
          </ac:picMkLst>
        </pc:picChg>
        <pc:picChg chg="add del mod">
          <ac:chgData name="Biro, Emily" userId="786a8888-f0d5-4259-b73a-aa07a4a0dc6f" providerId="ADAL" clId="{1BAC0F46-8003-4DD0-ACBD-43387B2A2E1D}" dt="2024-08-26T23:09:11.449" v="1260" actId="478"/>
          <ac:picMkLst>
            <pc:docMk/>
            <pc:sldMk cId="2721139488" sldId="315"/>
            <ac:picMk id="2050" creationId="{20124A1B-4BFE-1445-809A-E57836C811AB}"/>
          </ac:picMkLst>
        </pc:picChg>
        <pc:picChg chg="add mod">
          <ac:chgData name="Biro, Emily" userId="786a8888-f0d5-4259-b73a-aa07a4a0dc6f" providerId="ADAL" clId="{1BAC0F46-8003-4DD0-ACBD-43387B2A2E1D}" dt="2024-08-26T23:09:45.387" v="1277" actId="14100"/>
          <ac:picMkLst>
            <pc:docMk/>
            <pc:sldMk cId="2721139488" sldId="315"/>
            <ac:picMk id="2052" creationId="{8096C260-1E3B-1B52-F383-1AFCC6A2DCC0}"/>
          </ac:picMkLst>
        </pc:picChg>
      </pc:sldChg>
      <pc:sldChg chg="new del">
        <pc:chgData name="Biro, Emily" userId="786a8888-f0d5-4259-b73a-aa07a4a0dc6f" providerId="ADAL" clId="{1BAC0F46-8003-4DD0-ACBD-43387B2A2E1D}" dt="2024-08-26T22:28:07.759" v="842" actId="47"/>
        <pc:sldMkLst>
          <pc:docMk/>
          <pc:sldMk cId="993912567" sldId="316"/>
        </pc:sldMkLst>
      </pc:sldChg>
      <pc:sldChg chg="addSp delSp modSp add mod">
        <pc:chgData name="Biro, Emily" userId="786a8888-f0d5-4259-b73a-aa07a4a0dc6f" providerId="ADAL" clId="{1BAC0F46-8003-4DD0-ACBD-43387B2A2E1D}" dt="2024-08-27T01:18:59.654" v="1356" actId="1076"/>
        <pc:sldMkLst>
          <pc:docMk/>
          <pc:sldMk cId="1664659134" sldId="316"/>
        </pc:sldMkLst>
        <pc:spChg chg="mod">
          <ac:chgData name="Biro, Emily" userId="786a8888-f0d5-4259-b73a-aa07a4a0dc6f" providerId="ADAL" clId="{1BAC0F46-8003-4DD0-ACBD-43387B2A2E1D}" dt="2024-08-26T22:31:22.861" v="1064"/>
          <ac:spMkLst>
            <pc:docMk/>
            <pc:sldMk cId="1664659134" sldId="316"/>
            <ac:spMk id="2" creationId="{CE77755D-2FE3-FB91-BC01-A9D109FB4F97}"/>
          </ac:spMkLst>
        </pc:spChg>
        <pc:spChg chg="add mod">
          <ac:chgData name="Biro, Emily" userId="786a8888-f0d5-4259-b73a-aa07a4a0dc6f" providerId="ADAL" clId="{1BAC0F46-8003-4DD0-ACBD-43387B2A2E1D}" dt="2024-08-26T23:10:11.224" v="1282"/>
          <ac:spMkLst>
            <pc:docMk/>
            <pc:sldMk cId="1664659134" sldId="316"/>
            <ac:spMk id="4" creationId="{32249B17-7351-DC4A-7DFE-BC9519D11917}"/>
          </ac:spMkLst>
        </pc:spChg>
        <pc:spChg chg="add mod">
          <ac:chgData name="Biro, Emily" userId="786a8888-f0d5-4259-b73a-aa07a4a0dc6f" providerId="ADAL" clId="{1BAC0F46-8003-4DD0-ACBD-43387B2A2E1D}" dt="2024-08-26T23:10:07.508" v="1281"/>
          <ac:spMkLst>
            <pc:docMk/>
            <pc:sldMk cId="1664659134" sldId="316"/>
            <ac:spMk id="7" creationId="{E268AB7A-297E-2E14-E27E-73E6290B6168}"/>
          </ac:spMkLst>
        </pc:spChg>
        <pc:spChg chg="add del mod">
          <ac:chgData name="Biro, Emily" userId="786a8888-f0d5-4259-b73a-aa07a4a0dc6f" providerId="ADAL" clId="{1BAC0F46-8003-4DD0-ACBD-43387B2A2E1D}" dt="2024-08-26T22:31:26.860" v="1066" actId="478"/>
          <ac:spMkLst>
            <pc:docMk/>
            <pc:sldMk cId="1664659134" sldId="316"/>
            <ac:spMk id="9" creationId="{EE69CF7F-4C17-BACD-EC5A-44FB94B86708}"/>
          </ac:spMkLst>
        </pc:spChg>
        <pc:spChg chg="add mod">
          <ac:chgData name="Biro, Emily" userId="786a8888-f0d5-4259-b73a-aa07a4a0dc6f" providerId="ADAL" clId="{1BAC0F46-8003-4DD0-ACBD-43387B2A2E1D}" dt="2024-08-26T23:11:07.539" v="1299"/>
          <ac:spMkLst>
            <pc:docMk/>
            <pc:sldMk cId="1664659134" sldId="316"/>
            <ac:spMk id="12" creationId="{796F9B14-1D81-ED85-5637-32544E4499CB}"/>
          </ac:spMkLst>
        </pc:spChg>
        <pc:spChg chg="add mod">
          <ac:chgData name="Biro, Emily" userId="786a8888-f0d5-4259-b73a-aa07a4a0dc6f" providerId="ADAL" clId="{1BAC0F46-8003-4DD0-ACBD-43387B2A2E1D}" dt="2024-08-26T23:11:07.539" v="1299"/>
          <ac:spMkLst>
            <pc:docMk/>
            <pc:sldMk cId="1664659134" sldId="316"/>
            <ac:spMk id="13" creationId="{08182E4B-224A-8BAB-18E5-3C0AA9BBE6F5}"/>
          </ac:spMkLst>
        </pc:spChg>
        <pc:spChg chg="add mod">
          <ac:chgData name="Biro, Emily" userId="786a8888-f0d5-4259-b73a-aa07a4a0dc6f" providerId="ADAL" clId="{1BAC0F46-8003-4DD0-ACBD-43387B2A2E1D}" dt="2024-08-26T23:11:07.539" v="1299"/>
          <ac:spMkLst>
            <pc:docMk/>
            <pc:sldMk cId="1664659134" sldId="316"/>
            <ac:spMk id="15" creationId="{9CF73C5F-99C5-0FF2-1BA4-B8F52834DCA9}"/>
          </ac:spMkLst>
        </pc:spChg>
        <pc:spChg chg="add mod">
          <ac:chgData name="Biro, Emily" userId="786a8888-f0d5-4259-b73a-aa07a4a0dc6f" providerId="ADAL" clId="{1BAC0F46-8003-4DD0-ACBD-43387B2A2E1D}" dt="2024-08-27T01:18:59.654" v="1356" actId="1076"/>
          <ac:spMkLst>
            <pc:docMk/>
            <pc:sldMk cId="1664659134" sldId="316"/>
            <ac:spMk id="17" creationId="{14E718A3-F6C5-3B80-F039-53C08A033C25}"/>
          </ac:spMkLst>
        </pc:spChg>
        <pc:spChg chg="del">
          <ac:chgData name="Biro, Emily" userId="786a8888-f0d5-4259-b73a-aa07a4a0dc6f" providerId="ADAL" clId="{1BAC0F46-8003-4DD0-ACBD-43387B2A2E1D}" dt="2024-08-26T22:31:25.124" v="1065" actId="478"/>
          <ac:spMkLst>
            <pc:docMk/>
            <pc:sldMk cId="1664659134" sldId="316"/>
            <ac:spMk id="102" creationId="{BF2AE2DB-63EF-26F7-1917-2570E2E1D9D6}"/>
          </ac:spMkLst>
        </pc:spChg>
        <pc:picChg chg="add mod">
          <ac:chgData name="Biro, Emily" userId="786a8888-f0d5-4259-b73a-aa07a4a0dc6f" providerId="ADAL" clId="{1BAC0F46-8003-4DD0-ACBD-43387B2A2E1D}" dt="2024-08-26T22:31:11.193" v="1060"/>
          <ac:picMkLst>
            <pc:docMk/>
            <pc:sldMk cId="1664659134" sldId="316"/>
            <ac:picMk id="3" creationId="{E1B3D19A-30CD-C4EF-9752-E38D6D57C056}"/>
          </ac:picMkLst>
        </pc:picChg>
        <pc:picChg chg="add mod">
          <ac:chgData name="Biro, Emily" userId="786a8888-f0d5-4259-b73a-aa07a4a0dc6f" providerId="ADAL" clId="{1BAC0F46-8003-4DD0-ACBD-43387B2A2E1D}" dt="2024-08-26T22:31:11.193" v="1060"/>
          <ac:picMkLst>
            <pc:docMk/>
            <pc:sldMk cId="1664659134" sldId="316"/>
            <ac:picMk id="5" creationId="{EED4E599-12EF-9672-D60A-BA83FE3605FD}"/>
          </ac:picMkLst>
        </pc:picChg>
        <pc:picChg chg="del">
          <ac:chgData name="Biro, Emily" userId="786a8888-f0d5-4259-b73a-aa07a4a0dc6f" providerId="ADAL" clId="{1BAC0F46-8003-4DD0-ACBD-43387B2A2E1D}" dt="2024-08-26T22:31:12.261" v="1061" actId="478"/>
          <ac:picMkLst>
            <pc:docMk/>
            <pc:sldMk cId="1664659134" sldId="316"/>
            <ac:picMk id="6" creationId="{EB3224D7-8708-7186-1ECD-0ECE4BF25BFF}"/>
          </ac:picMkLst>
        </pc:picChg>
        <pc:picChg chg="add mod">
          <ac:chgData name="Biro, Emily" userId="786a8888-f0d5-4259-b73a-aa07a4a0dc6f" providerId="ADAL" clId="{1BAC0F46-8003-4DD0-ACBD-43387B2A2E1D}" dt="2024-08-26T23:11:07.539" v="1299"/>
          <ac:picMkLst>
            <pc:docMk/>
            <pc:sldMk cId="1664659134" sldId="316"/>
            <ac:picMk id="10" creationId="{92F8D1CA-40E5-EECB-9A36-9BD3CFB046B8}"/>
          </ac:picMkLst>
        </pc:picChg>
        <pc:picChg chg="add mod">
          <ac:chgData name="Biro, Emily" userId="786a8888-f0d5-4259-b73a-aa07a4a0dc6f" providerId="ADAL" clId="{1BAC0F46-8003-4DD0-ACBD-43387B2A2E1D}" dt="2024-08-26T23:11:07.539" v="1299"/>
          <ac:picMkLst>
            <pc:docMk/>
            <pc:sldMk cId="1664659134" sldId="316"/>
            <ac:picMk id="11" creationId="{464293FD-F3BA-2E2D-E611-5C21798B189A}"/>
          </ac:picMkLst>
        </pc:picChg>
        <pc:picChg chg="add mod">
          <ac:chgData name="Biro, Emily" userId="786a8888-f0d5-4259-b73a-aa07a4a0dc6f" providerId="ADAL" clId="{1BAC0F46-8003-4DD0-ACBD-43387B2A2E1D}" dt="2024-08-26T23:11:07.539" v="1299"/>
          <ac:picMkLst>
            <pc:docMk/>
            <pc:sldMk cId="1664659134" sldId="316"/>
            <ac:picMk id="14" creationId="{D7101F14-7104-1909-D0B8-863886A7FE50}"/>
          </ac:picMkLst>
        </pc:picChg>
        <pc:picChg chg="add mod">
          <ac:chgData name="Biro, Emily" userId="786a8888-f0d5-4259-b73a-aa07a4a0dc6f" providerId="ADAL" clId="{1BAC0F46-8003-4DD0-ACBD-43387B2A2E1D}" dt="2024-08-26T23:11:07.539" v="1299"/>
          <ac:picMkLst>
            <pc:docMk/>
            <pc:sldMk cId="1664659134" sldId="316"/>
            <ac:picMk id="16" creationId="{BBB93699-1E01-F14C-1D28-08ACF308DEE6}"/>
          </ac:picMkLst>
        </pc:picChg>
        <pc:picChg chg="add del mod">
          <ac:chgData name="Biro, Emily" userId="786a8888-f0d5-4259-b73a-aa07a4a0dc6f" providerId="ADAL" clId="{1BAC0F46-8003-4DD0-ACBD-43387B2A2E1D}" dt="2024-08-26T22:42:33.159" v="1249" actId="478"/>
          <ac:picMkLst>
            <pc:docMk/>
            <pc:sldMk cId="1664659134" sldId="316"/>
            <ac:picMk id="1026" creationId="{3B21EC24-2B2F-4444-B0BD-1056FB732EED}"/>
          </ac:picMkLst>
        </pc:picChg>
      </pc:sldChg>
      <pc:sldChg chg="delSp add del setBg delDesignElem">
        <pc:chgData name="Biro, Emily" userId="786a8888-f0d5-4259-b73a-aa07a4a0dc6f" providerId="ADAL" clId="{1BAC0F46-8003-4DD0-ACBD-43387B2A2E1D}" dt="2024-08-26T22:27:58.190" v="840" actId="47"/>
        <pc:sldMkLst>
          <pc:docMk/>
          <pc:sldMk cId="3177013589" sldId="316"/>
        </pc:sldMkLst>
        <pc:spChg chg="del">
          <ac:chgData name="Biro, Emily" userId="786a8888-f0d5-4259-b73a-aa07a4a0dc6f" providerId="ADAL" clId="{1BAC0F46-8003-4DD0-ACBD-43387B2A2E1D}" dt="2024-08-26T22:27:54.659" v="839"/>
          <ac:spMkLst>
            <pc:docMk/>
            <pc:sldMk cId="3177013589" sldId="316"/>
            <ac:spMk id="12" creationId="{CEF6118E-44FB-4509-B4D9-129052E4C6EE}"/>
          </ac:spMkLst>
        </pc:spChg>
      </pc:sldChg>
      <pc:sldChg chg="delSp add del setBg delDesignElem">
        <pc:chgData name="Biro, Emily" userId="786a8888-f0d5-4259-b73a-aa07a4a0dc6f" providerId="ADAL" clId="{1BAC0F46-8003-4DD0-ACBD-43387B2A2E1D}" dt="2024-08-26T22:31:01.083" v="1058" actId="47"/>
        <pc:sldMkLst>
          <pc:docMk/>
          <pc:sldMk cId="4249490624" sldId="316"/>
        </pc:sldMkLst>
        <pc:spChg chg="del">
          <ac:chgData name="Biro, Emily" userId="786a8888-f0d5-4259-b73a-aa07a4a0dc6f" providerId="ADAL" clId="{1BAC0F46-8003-4DD0-ACBD-43387B2A2E1D}" dt="2024-08-26T22:30:58.454" v="1057"/>
          <ac:spMkLst>
            <pc:docMk/>
            <pc:sldMk cId="4249490624" sldId="316"/>
            <ac:spMk id="427" creationId="{2B97F24A-32CE-4C1C-A50D-3016B394DCFB}"/>
          </ac:spMkLst>
        </pc:spChg>
        <pc:spChg chg="del">
          <ac:chgData name="Biro, Emily" userId="786a8888-f0d5-4259-b73a-aa07a4a0dc6f" providerId="ADAL" clId="{1BAC0F46-8003-4DD0-ACBD-43387B2A2E1D}" dt="2024-08-26T22:30:58.454" v="1057"/>
          <ac:spMkLst>
            <pc:docMk/>
            <pc:sldMk cId="4249490624" sldId="316"/>
            <ac:spMk id="428" creationId="{6357EC4F-235E-4222-A36F-C7878ACE37F2}"/>
          </ac:spMkLst>
        </pc:spChg>
      </pc:sldChg>
      <pc:sldChg chg="addSp delSp modSp add del mod setBg delDesignElem">
        <pc:chgData name="Biro, Emily" userId="786a8888-f0d5-4259-b73a-aa07a4a0dc6f" providerId="ADAL" clId="{1BAC0F46-8003-4DD0-ACBD-43387B2A2E1D}" dt="2024-08-26T23:11:58.688" v="1319" actId="47"/>
        <pc:sldMkLst>
          <pc:docMk/>
          <pc:sldMk cId="1450289292" sldId="317"/>
        </pc:sldMkLst>
        <pc:spChg chg="del">
          <ac:chgData name="Biro, Emily" userId="786a8888-f0d5-4259-b73a-aa07a4a0dc6f" providerId="ADAL" clId="{1BAC0F46-8003-4DD0-ACBD-43387B2A2E1D}" dt="2024-08-26T23:10:54.135" v="1295" actId="478"/>
          <ac:spMkLst>
            <pc:docMk/>
            <pc:sldMk cId="1450289292" sldId="317"/>
            <ac:spMk id="4" creationId="{32249B17-7351-DC4A-7DFE-BC9519D11917}"/>
          </ac:spMkLst>
        </pc:spChg>
        <pc:spChg chg="del">
          <ac:chgData name="Biro, Emily" userId="786a8888-f0d5-4259-b73a-aa07a4a0dc6f" providerId="ADAL" clId="{1BAC0F46-8003-4DD0-ACBD-43387B2A2E1D}" dt="2024-08-26T23:10:50.855" v="1293" actId="478"/>
          <ac:spMkLst>
            <pc:docMk/>
            <pc:sldMk cId="1450289292" sldId="317"/>
            <ac:spMk id="7" creationId="{E268AB7A-297E-2E14-E27E-73E6290B6168}"/>
          </ac:spMkLst>
        </pc:spChg>
        <pc:spChg chg="add mod">
          <ac:chgData name="Biro, Emily" userId="786a8888-f0d5-4259-b73a-aa07a4a0dc6f" providerId="ADAL" clId="{1BAC0F46-8003-4DD0-ACBD-43387B2A2E1D}" dt="2024-08-26T23:10:48.440" v="1291"/>
          <ac:spMkLst>
            <pc:docMk/>
            <pc:sldMk cId="1450289292" sldId="317"/>
            <ac:spMk id="9" creationId="{C5BA2BE6-2472-F78B-065F-45D3E3D5C16D}"/>
          </ac:spMkLst>
        </pc:spChg>
        <pc:spChg chg="add mod">
          <ac:chgData name="Biro, Emily" userId="786a8888-f0d5-4259-b73a-aa07a4a0dc6f" providerId="ADAL" clId="{1BAC0F46-8003-4DD0-ACBD-43387B2A2E1D}" dt="2024-08-26T23:10:48.440" v="1291"/>
          <ac:spMkLst>
            <pc:docMk/>
            <pc:sldMk cId="1450289292" sldId="317"/>
            <ac:spMk id="10" creationId="{8457BD86-10F4-A0D8-54DA-EE7E99680983}"/>
          </ac:spMkLst>
        </pc:spChg>
        <pc:spChg chg="add mod">
          <ac:chgData name="Biro, Emily" userId="786a8888-f0d5-4259-b73a-aa07a4a0dc6f" providerId="ADAL" clId="{1BAC0F46-8003-4DD0-ACBD-43387B2A2E1D}" dt="2024-08-26T23:11:01.526" v="1297" actId="1076"/>
          <ac:spMkLst>
            <pc:docMk/>
            <pc:sldMk cId="1450289292" sldId="317"/>
            <ac:spMk id="12" creationId="{FB864E23-6FCD-08BD-A63D-9B6D15431D29}"/>
          </ac:spMkLst>
        </pc:spChg>
        <pc:spChg chg="del">
          <ac:chgData name="Biro, Emily" userId="786a8888-f0d5-4259-b73a-aa07a4a0dc6f" providerId="ADAL" clId="{1BAC0F46-8003-4DD0-ACBD-43387B2A2E1D}" dt="2024-08-26T23:10:42.176" v="1290"/>
          <ac:spMkLst>
            <pc:docMk/>
            <pc:sldMk cId="1450289292" sldId="317"/>
            <ac:spMk id="427" creationId="{2B97F24A-32CE-4C1C-A50D-3016B394DCFB}"/>
          </ac:spMkLst>
        </pc:spChg>
        <pc:spChg chg="del">
          <ac:chgData name="Biro, Emily" userId="786a8888-f0d5-4259-b73a-aa07a4a0dc6f" providerId="ADAL" clId="{1BAC0F46-8003-4DD0-ACBD-43387B2A2E1D}" dt="2024-08-26T23:10:42.176" v="1290"/>
          <ac:spMkLst>
            <pc:docMk/>
            <pc:sldMk cId="1450289292" sldId="317"/>
            <ac:spMk id="428" creationId="{6357EC4F-235E-4222-A36F-C7878ACE37F2}"/>
          </ac:spMkLst>
        </pc:spChg>
        <pc:picChg chg="del">
          <ac:chgData name="Biro, Emily" userId="786a8888-f0d5-4259-b73a-aa07a4a0dc6f" providerId="ADAL" clId="{1BAC0F46-8003-4DD0-ACBD-43387B2A2E1D}" dt="2024-08-26T23:10:49.821" v="1292" actId="478"/>
          <ac:picMkLst>
            <pc:docMk/>
            <pc:sldMk cId="1450289292" sldId="317"/>
            <ac:picMk id="3" creationId="{E1B3D19A-30CD-C4EF-9752-E38D6D57C056}"/>
          </ac:picMkLst>
        </pc:picChg>
        <pc:picChg chg="del">
          <ac:chgData name="Biro, Emily" userId="786a8888-f0d5-4259-b73a-aa07a4a0dc6f" providerId="ADAL" clId="{1BAC0F46-8003-4DD0-ACBD-43387B2A2E1D}" dt="2024-08-26T23:10:51.938" v="1294" actId="478"/>
          <ac:picMkLst>
            <pc:docMk/>
            <pc:sldMk cId="1450289292" sldId="317"/>
            <ac:picMk id="5" creationId="{EED4E599-12EF-9672-D60A-BA83FE3605FD}"/>
          </ac:picMkLst>
        </pc:picChg>
        <pc:picChg chg="add mod">
          <ac:chgData name="Biro, Emily" userId="786a8888-f0d5-4259-b73a-aa07a4a0dc6f" providerId="ADAL" clId="{1BAC0F46-8003-4DD0-ACBD-43387B2A2E1D}" dt="2024-08-26T23:11:04.340" v="1298" actId="1076"/>
          <ac:picMkLst>
            <pc:docMk/>
            <pc:sldMk cId="1450289292" sldId="317"/>
            <ac:picMk id="6" creationId="{7691E883-C102-4B46-75D9-05A1909EF8C6}"/>
          </ac:picMkLst>
        </pc:picChg>
        <pc:picChg chg="add mod">
          <ac:chgData name="Biro, Emily" userId="786a8888-f0d5-4259-b73a-aa07a4a0dc6f" providerId="ADAL" clId="{1BAC0F46-8003-4DD0-ACBD-43387B2A2E1D}" dt="2024-08-26T23:10:56.854" v="1296" actId="1076"/>
          <ac:picMkLst>
            <pc:docMk/>
            <pc:sldMk cId="1450289292" sldId="317"/>
            <ac:picMk id="8" creationId="{A078136B-5168-67AF-8350-467C4CA149C1}"/>
          </ac:picMkLst>
        </pc:picChg>
        <pc:picChg chg="add mod">
          <ac:chgData name="Biro, Emily" userId="786a8888-f0d5-4259-b73a-aa07a4a0dc6f" providerId="ADAL" clId="{1BAC0F46-8003-4DD0-ACBD-43387B2A2E1D}" dt="2024-08-26T23:11:01.526" v="1297" actId="1076"/>
          <ac:picMkLst>
            <pc:docMk/>
            <pc:sldMk cId="1450289292" sldId="317"/>
            <ac:picMk id="11" creationId="{C5358F25-1AA9-C3F1-D153-C21C5812A1B9}"/>
          </ac:picMkLst>
        </pc:picChg>
        <pc:picChg chg="add mod">
          <ac:chgData name="Biro, Emily" userId="786a8888-f0d5-4259-b73a-aa07a4a0dc6f" providerId="ADAL" clId="{1BAC0F46-8003-4DD0-ACBD-43387B2A2E1D}" dt="2024-08-26T23:11:01.526" v="1297" actId="1076"/>
          <ac:picMkLst>
            <pc:docMk/>
            <pc:sldMk cId="1450289292" sldId="317"/>
            <ac:picMk id="13" creationId="{10BA0FE0-C035-EF2E-A1EB-D6453668557C}"/>
          </ac:picMkLst>
        </pc:picChg>
      </pc:sldChg>
      <pc:sldChg chg="addSp delSp modSp add mod">
        <pc:chgData name="Biro, Emily" userId="786a8888-f0d5-4259-b73a-aa07a4a0dc6f" providerId="ADAL" clId="{1BAC0F46-8003-4DD0-ACBD-43387B2A2E1D}" dt="2024-08-26T23:14:27.128" v="1348" actId="1076"/>
        <pc:sldMkLst>
          <pc:docMk/>
          <pc:sldMk cId="2152427834" sldId="318"/>
        </pc:sldMkLst>
        <pc:spChg chg="del">
          <ac:chgData name="Biro, Emily" userId="786a8888-f0d5-4259-b73a-aa07a4a0dc6f" providerId="ADAL" clId="{1BAC0F46-8003-4DD0-ACBD-43387B2A2E1D}" dt="2024-08-26T23:11:28.952" v="1304" actId="478"/>
          <ac:spMkLst>
            <pc:docMk/>
            <pc:sldMk cId="2152427834" sldId="318"/>
            <ac:spMk id="4" creationId="{32249B17-7351-DC4A-7DFE-BC9519D11917}"/>
          </ac:spMkLst>
        </pc:spChg>
        <pc:spChg chg="del mod">
          <ac:chgData name="Biro, Emily" userId="786a8888-f0d5-4259-b73a-aa07a4a0dc6f" providerId="ADAL" clId="{1BAC0F46-8003-4DD0-ACBD-43387B2A2E1D}" dt="2024-08-26T23:11:29.907" v="1305" actId="478"/>
          <ac:spMkLst>
            <pc:docMk/>
            <pc:sldMk cId="2152427834" sldId="318"/>
            <ac:spMk id="7" creationId="{E268AB7A-297E-2E14-E27E-73E6290B6168}"/>
          </ac:spMkLst>
        </pc:spChg>
        <pc:spChg chg="add mod">
          <ac:chgData name="Biro, Emily" userId="786a8888-f0d5-4259-b73a-aa07a4a0dc6f" providerId="ADAL" clId="{1BAC0F46-8003-4DD0-ACBD-43387B2A2E1D}" dt="2024-08-26T23:12:40.529" v="1330" actId="1076"/>
          <ac:spMkLst>
            <pc:docMk/>
            <pc:sldMk cId="2152427834" sldId="318"/>
            <ac:spMk id="9" creationId="{45B832F1-528F-25FA-C91A-3C73B64212CA}"/>
          </ac:spMkLst>
        </pc:spChg>
        <pc:spChg chg="add mod">
          <ac:chgData name="Biro, Emily" userId="786a8888-f0d5-4259-b73a-aa07a4a0dc6f" providerId="ADAL" clId="{1BAC0F46-8003-4DD0-ACBD-43387B2A2E1D}" dt="2024-08-26T23:11:50.808" v="1315" actId="1076"/>
          <ac:spMkLst>
            <pc:docMk/>
            <pc:sldMk cId="2152427834" sldId="318"/>
            <ac:spMk id="10" creationId="{CC5667D1-5A00-2CAD-B637-DC091B1CBDA5}"/>
          </ac:spMkLst>
        </pc:spChg>
        <pc:spChg chg="add mod">
          <ac:chgData name="Biro, Emily" userId="786a8888-f0d5-4259-b73a-aa07a4a0dc6f" providerId="ADAL" clId="{1BAC0F46-8003-4DD0-ACBD-43387B2A2E1D}" dt="2024-08-26T23:14:27.128" v="1348" actId="1076"/>
          <ac:spMkLst>
            <pc:docMk/>
            <pc:sldMk cId="2152427834" sldId="318"/>
            <ac:spMk id="12" creationId="{FF1E6310-562E-24FF-DF92-53A93B0EF55B}"/>
          </ac:spMkLst>
        </pc:spChg>
        <pc:spChg chg="add mod">
          <ac:chgData name="Biro, Emily" userId="786a8888-f0d5-4259-b73a-aa07a4a0dc6f" providerId="ADAL" clId="{1BAC0F46-8003-4DD0-ACBD-43387B2A2E1D}" dt="2024-08-26T23:14:23.388" v="1347" actId="1076"/>
          <ac:spMkLst>
            <pc:docMk/>
            <pc:sldMk cId="2152427834" sldId="318"/>
            <ac:spMk id="16" creationId="{FDB7AE3F-4403-EF00-F608-C7467F8CDEE6}"/>
          </ac:spMkLst>
        </pc:spChg>
        <pc:picChg chg="del">
          <ac:chgData name="Biro, Emily" userId="786a8888-f0d5-4259-b73a-aa07a4a0dc6f" providerId="ADAL" clId="{1BAC0F46-8003-4DD0-ACBD-43387B2A2E1D}" dt="2024-08-26T23:11:27.476" v="1301" actId="478"/>
          <ac:picMkLst>
            <pc:docMk/>
            <pc:sldMk cId="2152427834" sldId="318"/>
            <ac:picMk id="3" creationId="{E1B3D19A-30CD-C4EF-9752-E38D6D57C056}"/>
          </ac:picMkLst>
        </pc:picChg>
        <pc:picChg chg="del">
          <ac:chgData name="Biro, Emily" userId="786a8888-f0d5-4259-b73a-aa07a4a0dc6f" providerId="ADAL" clId="{1BAC0F46-8003-4DD0-ACBD-43387B2A2E1D}" dt="2024-08-26T23:11:28.259" v="1303" actId="478"/>
          <ac:picMkLst>
            <pc:docMk/>
            <pc:sldMk cId="2152427834" sldId="318"/>
            <ac:picMk id="5" creationId="{EED4E599-12EF-9672-D60A-BA83FE3605FD}"/>
          </ac:picMkLst>
        </pc:picChg>
        <pc:picChg chg="add mod">
          <ac:chgData name="Biro, Emily" userId="786a8888-f0d5-4259-b73a-aa07a4a0dc6f" providerId="ADAL" clId="{1BAC0F46-8003-4DD0-ACBD-43387B2A2E1D}" dt="2024-08-26T23:12:38.280" v="1329" actId="1076"/>
          <ac:picMkLst>
            <pc:docMk/>
            <pc:sldMk cId="2152427834" sldId="318"/>
            <ac:picMk id="6" creationId="{B5DF38AC-0463-5A96-277F-5AFBB0DA3F05}"/>
          </ac:picMkLst>
        </pc:picChg>
        <pc:picChg chg="add mod">
          <ac:chgData name="Biro, Emily" userId="786a8888-f0d5-4259-b73a-aa07a4a0dc6f" providerId="ADAL" clId="{1BAC0F46-8003-4DD0-ACBD-43387B2A2E1D}" dt="2024-08-26T23:12:34.621" v="1327" actId="14100"/>
          <ac:picMkLst>
            <pc:docMk/>
            <pc:sldMk cId="2152427834" sldId="318"/>
            <ac:picMk id="8" creationId="{D6AB8221-2D3E-3710-DAB9-B6CA900FF084}"/>
          </ac:picMkLst>
        </pc:picChg>
        <pc:picChg chg="add mod">
          <ac:chgData name="Biro, Emily" userId="786a8888-f0d5-4259-b73a-aa07a4a0dc6f" providerId="ADAL" clId="{1BAC0F46-8003-4DD0-ACBD-43387B2A2E1D}" dt="2024-08-26T23:14:20.445" v="1346" actId="1076"/>
          <ac:picMkLst>
            <pc:docMk/>
            <pc:sldMk cId="2152427834" sldId="318"/>
            <ac:picMk id="11" creationId="{4A35E866-EE9B-AC51-BEEC-03F79342CA0B}"/>
          </ac:picMkLst>
        </pc:picChg>
        <pc:picChg chg="add mod">
          <ac:chgData name="Biro, Emily" userId="786a8888-f0d5-4259-b73a-aa07a4a0dc6f" providerId="ADAL" clId="{1BAC0F46-8003-4DD0-ACBD-43387B2A2E1D}" dt="2024-08-26T23:12:48.421" v="1334" actId="1076"/>
          <ac:picMkLst>
            <pc:docMk/>
            <pc:sldMk cId="2152427834" sldId="318"/>
            <ac:picMk id="13" creationId="{55B60596-9BCF-39C9-C607-C0C0BE307D6A}"/>
          </ac:picMkLst>
        </pc:picChg>
        <pc:cxnChg chg="add del">
          <ac:chgData name="Biro, Emily" userId="786a8888-f0d5-4259-b73a-aa07a4a0dc6f" providerId="ADAL" clId="{1BAC0F46-8003-4DD0-ACBD-43387B2A2E1D}" dt="2024-08-26T23:13:27.721" v="1336" actId="11529"/>
          <ac:cxnSpMkLst>
            <pc:docMk/>
            <pc:sldMk cId="2152427834" sldId="318"/>
            <ac:cxnSpMk id="15" creationId="{BE1B496F-740F-23BA-6A79-F73559F54850}"/>
          </ac:cxnSpMkLst>
        </pc:cxnChg>
      </pc:sldChg>
      <pc:sldChg chg="modSp mod modNotesTx">
        <pc:chgData name="Biro, Emily" userId="786a8888-f0d5-4259-b73a-aa07a4a0dc6f" providerId="ADAL" clId="{1BAC0F46-8003-4DD0-ACBD-43387B2A2E1D}" dt="2024-08-27T16:50:40.976" v="1392" actId="20577"/>
        <pc:sldMkLst>
          <pc:docMk/>
          <pc:sldMk cId="2532430879" sldId="322"/>
        </pc:sldMkLst>
        <pc:spChg chg="mod">
          <ac:chgData name="Biro, Emily" userId="786a8888-f0d5-4259-b73a-aa07a4a0dc6f" providerId="ADAL" clId="{1BAC0F46-8003-4DD0-ACBD-43387B2A2E1D}" dt="2024-08-27T16:50:40.976" v="1392" actId="20577"/>
          <ac:spMkLst>
            <pc:docMk/>
            <pc:sldMk cId="2532430879" sldId="322"/>
            <ac:spMk id="3" creationId="{12ACFE42-0214-0F69-E9D1-3FB20CFC70DD}"/>
          </ac:spMkLst>
        </pc:spChg>
      </pc:sldChg>
      <pc:sldChg chg="addCm">
        <pc:chgData name="Biro, Emily" userId="786a8888-f0d5-4259-b73a-aa07a4a0dc6f" providerId="ADAL" clId="{1BAC0F46-8003-4DD0-ACBD-43387B2A2E1D}" dt="2024-08-27T17:50:37.042" v="1404"/>
        <pc:sldMkLst>
          <pc:docMk/>
          <pc:sldMk cId="2033412477" sldId="324"/>
        </pc:sldMkLst>
        <pc:extLst>
          <p:ext xmlns:p="http://schemas.openxmlformats.org/presentationml/2006/main" uri="{D6D511B9-2390-475A-947B-AFAB55BFBCF1}">
            <pc226:cmChg xmlns:pc226="http://schemas.microsoft.com/office/powerpoint/2022/06/main/command" chg="add">
              <pc226:chgData name="Biro, Emily" userId="786a8888-f0d5-4259-b73a-aa07a4a0dc6f" providerId="ADAL" clId="{1BAC0F46-8003-4DD0-ACBD-43387B2A2E1D}" dt="2024-08-27T17:50:37.042" v="1404"/>
              <pc2:cmMkLst xmlns:pc2="http://schemas.microsoft.com/office/powerpoint/2019/9/main/command">
                <pc:docMk/>
                <pc:sldMk cId="2033412477" sldId="324"/>
                <pc2:cmMk id="{9C690864-BD63-4567-9EB2-6579E0A5E436}"/>
              </pc2:cmMkLst>
            </pc226:cmChg>
          </p:ext>
        </pc:extLst>
      </pc:sldChg>
      <pc:sldChg chg="modSp mod addCm">
        <pc:chgData name="Biro, Emily" userId="786a8888-f0d5-4259-b73a-aa07a4a0dc6f" providerId="ADAL" clId="{1BAC0F46-8003-4DD0-ACBD-43387B2A2E1D}" dt="2024-08-27T17:48:29.038" v="1403"/>
        <pc:sldMkLst>
          <pc:docMk/>
          <pc:sldMk cId="2151203989" sldId="325"/>
        </pc:sldMkLst>
        <pc:spChg chg="mod">
          <ac:chgData name="Biro, Emily" userId="786a8888-f0d5-4259-b73a-aa07a4a0dc6f" providerId="ADAL" clId="{1BAC0F46-8003-4DD0-ACBD-43387B2A2E1D}" dt="2024-08-27T16:50:50.566" v="1401" actId="20577"/>
          <ac:spMkLst>
            <pc:docMk/>
            <pc:sldMk cId="2151203989" sldId="325"/>
            <ac:spMk id="3" creationId="{1DD8C797-A8CA-930D-CA3C-33A733D83D9F}"/>
          </ac:spMkLst>
        </pc:spChg>
        <pc:extLst>
          <p:ext xmlns:p="http://schemas.openxmlformats.org/presentationml/2006/main" uri="{D6D511B9-2390-475A-947B-AFAB55BFBCF1}">
            <pc226:cmChg xmlns:pc226="http://schemas.microsoft.com/office/powerpoint/2022/06/main/command" chg="add">
              <pc226:chgData name="Biro, Emily" userId="786a8888-f0d5-4259-b73a-aa07a4a0dc6f" providerId="ADAL" clId="{1BAC0F46-8003-4DD0-ACBD-43387B2A2E1D}" dt="2024-08-27T17:48:29.038" v="1403"/>
              <pc2:cmMkLst xmlns:pc2="http://schemas.microsoft.com/office/powerpoint/2019/9/main/command">
                <pc:docMk/>
                <pc:sldMk cId="2151203989" sldId="325"/>
                <pc2:cmMk id="{D7206E60-0A4C-4EA7-A21F-F74DF27397DA}"/>
              </pc2:cmMkLst>
            </pc226:cmChg>
          </p:ext>
        </pc:extLst>
      </pc:sldChg>
      <pc:sldChg chg="delSp modSp mod delCm">
        <pc:chgData name="Biro, Emily" userId="786a8888-f0d5-4259-b73a-aa07a4a0dc6f" providerId="ADAL" clId="{1BAC0F46-8003-4DD0-ACBD-43387B2A2E1D}" dt="2024-08-28T04:13:37.095" v="1416" actId="255"/>
        <pc:sldMkLst>
          <pc:docMk/>
          <pc:sldMk cId="488777724" sldId="326"/>
        </pc:sldMkLst>
        <pc:graphicFrameChg chg="del">
          <ac:chgData name="Biro, Emily" userId="786a8888-f0d5-4259-b73a-aa07a4a0dc6f" providerId="ADAL" clId="{1BAC0F46-8003-4DD0-ACBD-43387B2A2E1D}" dt="2024-08-28T04:13:19.799" v="1414" actId="478"/>
          <ac:graphicFrameMkLst>
            <pc:docMk/>
            <pc:sldMk cId="488777724" sldId="326"/>
            <ac:graphicFrameMk id="5" creationId="{3161A529-F5EC-B037-B7F5-2EFD6B05BFD5}"/>
          </ac:graphicFrameMkLst>
        </pc:graphicFrameChg>
        <pc:graphicFrameChg chg="modGraphic">
          <ac:chgData name="Biro, Emily" userId="786a8888-f0d5-4259-b73a-aa07a4a0dc6f" providerId="ADAL" clId="{1BAC0F46-8003-4DD0-ACBD-43387B2A2E1D}" dt="2024-08-28T04:13:37.095" v="1416" actId="255"/>
          <ac:graphicFrameMkLst>
            <pc:docMk/>
            <pc:sldMk cId="488777724" sldId="326"/>
            <ac:graphicFrameMk id="6" creationId="{FEE8A0C2-DE94-6CFF-6B3B-CA232F5EDDAF}"/>
          </ac:graphicFrameMkLst>
        </pc:graphicFrameChg>
        <pc:graphicFrameChg chg="del">
          <ac:chgData name="Biro, Emily" userId="786a8888-f0d5-4259-b73a-aa07a4a0dc6f" providerId="ADAL" clId="{1BAC0F46-8003-4DD0-ACBD-43387B2A2E1D}" dt="2024-08-28T04:13:17.377" v="1413" actId="478"/>
          <ac:graphicFrameMkLst>
            <pc:docMk/>
            <pc:sldMk cId="488777724" sldId="326"/>
            <ac:graphicFrameMk id="12" creationId="{A2C4C32A-21A6-3031-93AC-1CB9ED36E7CD}"/>
          </ac:graphicFrameMkLst>
        </pc:graphicFrameChg>
        <pc:extLst>
          <p:ext xmlns:p="http://schemas.openxmlformats.org/presentationml/2006/main" uri="{D6D511B9-2390-475A-947B-AFAB55BFBCF1}">
            <pc226:cmChg xmlns:pc226="http://schemas.microsoft.com/office/powerpoint/2022/06/main/command" chg="del">
              <pc226:chgData name="Biro, Emily" userId="786a8888-f0d5-4259-b73a-aa07a4a0dc6f" providerId="ADAL" clId="{1BAC0F46-8003-4DD0-ACBD-43387B2A2E1D}" dt="2024-08-28T04:07:02.793" v="1412"/>
              <pc2:cmMkLst xmlns:pc2="http://schemas.microsoft.com/office/powerpoint/2019/9/main/command">
                <pc:docMk/>
                <pc:sldMk cId="488777724" sldId="326"/>
                <pc2:cmMk id="{3E48F23B-2571-4205-B45D-E2808284E33C}"/>
              </pc2:cmMkLst>
            </pc226:cmChg>
          </p:ext>
        </pc:extLst>
      </pc:sldChg>
      <pc:sldChg chg="modSp mod">
        <pc:chgData name="Biro, Emily" userId="786a8888-f0d5-4259-b73a-aa07a4a0dc6f" providerId="ADAL" clId="{1BAC0F46-8003-4DD0-ACBD-43387B2A2E1D}" dt="2024-08-28T04:06:05.616" v="1411" actId="20577"/>
        <pc:sldMkLst>
          <pc:docMk/>
          <pc:sldMk cId="1318619810" sldId="328"/>
        </pc:sldMkLst>
        <pc:spChg chg="mod">
          <ac:chgData name="Biro, Emily" userId="786a8888-f0d5-4259-b73a-aa07a4a0dc6f" providerId="ADAL" clId="{1BAC0F46-8003-4DD0-ACBD-43387B2A2E1D}" dt="2024-08-28T04:06:05.616" v="1411" actId="20577"/>
          <ac:spMkLst>
            <pc:docMk/>
            <pc:sldMk cId="1318619810" sldId="328"/>
            <ac:spMk id="13" creationId="{D25D222C-70C2-DCCE-C3AB-42A9B1F0FAB1}"/>
          </ac:spMkLst>
        </pc:spChg>
      </pc:sldChg>
    </pc:docChg>
  </pc:docChgLst>
  <pc:docChgLst>
    <pc:chgData name="Gerken, Matthew" userId="aa42c143-9517-409b-808f-b9c05aaacd01" providerId="ADAL" clId="{8E2360D9-0E00-4E46-B46F-E992146A9524}"/>
    <pc:docChg chg="undo custSel addSld modSld">
      <pc:chgData name="Gerken, Matthew" userId="aa42c143-9517-409b-808f-b9c05aaacd01" providerId="ADAL" clId="{8E2360D9-0E00-4E46-B46F-E992146A9524}" dt="2024-08-28T04:12:48.703" v="508" actId="404"/>
      <pc:docMkLst>
        <pc:docMk/>
      </pc:docMkLst>
      <pc:sldChg chg="modSp mod">
        <pc:chgData name="Gerken, Matthew" userId="aa42c143-9517-409b-808f-b9c05aaacd01" providerId="ADAL" clId="{8E2360D9-0E00-4E46-B46F-E992146A9524}" dt="2024-08-28T03:59:48.371" v="63" actId="20577"/>
        <pc:sldMkLst>
          <pc:docMk/>
          <pc:sldMk cId="2151203989" sldId="325"/>
        </pc:sldMkLst>
        <pc:spChg chg="mod">
          <ac:chgData name="Gerken, Matthew" userId="aa42c143-9517-409b-808f-b9c05aaacd01" providerId="ADAL" clId="{8E2360D9-0E00-4E46-B46F-E992146A9524}" dt="2024-08-28T03:59:48.371" v="63" actId="20577"/>
          <ac:spMkLst>
            <pc:docMk/>
            <pc:sldMk cId="2151203989" sldId="325"/>
            <ac:spMk id="3" creationId="{1DD8C797-A8CA-930D-CA3C-33A733D83D9F}"/>
          </ac:spMkLst>
        </pc:spChg>
      </pc:sldChg>
      <pc:sldChg chg="modSp mod">
        <pc:chgData name="Gerken, Matthew" userId="aa42c143-9517-409b-808f-b9c05aaacd01" providerId="ADAL" clId="{8E2360D9-0E00-4E46-B46F-E992146A9524}" dt="2024-08-28T04:12:48.703" v="508" actId="404"/>
        <pc:sldMkLst>
          <pc:docMk/>
          <pc:sldMk cId="488777724" sldId="326"/>
        </pc:sldMkLst>
        <pc:spChg chg="mod">
          <ac:chgData name="Gerken, Matthew" userId="aa42c143-9517-409b-808f-b9c05aaacd01" providerId="ADAL" clId="{8E2360D9-0E00-4E46-B46F-E992146A9524}" dt="2024-08-28T04:02:27.866" v="428" actId="20577"/>
          <ac:spMkLst>
            <pc:docMk/>
            <pc:sldMk cId="488777724" sldId="326"/>
            <ac:spMk id="3" creationId="{CD5CA633-E604-63B4-57DF-D116ED0E5E6F}"/>
          </ac:spMkLst>
        </pc:spChg>
        <pc:graphicFrameChg chg="mod modGraphic">
          <ac:chgData name="Gerken, Matthew" userId="aa42c143-9517-409b-808f-b9c05aaacd01" providerId="ADAL" clId="{8E2360D9-0E00-4E46-B46F-E992146A9524}" dt="2024-08-28T04:12:48.703" v="508" actId="404"/>
          <ac:graphicFrameMkLst>
            <pc:docMk/>
            <pc:sldMk cId="488777724" sldId="326"/>
            <ac:graphicFrameMk id="6" creationId="{FEE8A0C2-DE94-6CFF-6B3B-CA232F5EDDAF}"/>
          </ac:graphicFrameMkLst>
        </pc:graphicFrameChg>
      </pc:sldChg>
      <pc:sldChg chg="modSp add mod">
        <pc:chgData name="Gerken, Matthew" userId="aa42c143-9517-409b-808f-b9c05aaacd01" providerId="ADAL" clId="{8E2360D9-0E00-4E46-B46F-E992146A9524}" dt="2024-08-28T04:04:38.245" v="441" actId="1038"/>
        <pc:sldMkLst>
          <pc:docMk/>
          <pc:sldMk cId="3615852096" sldId="327"/>
        </pc:sldMkLst>
        <pc:spChg chg="mod">
          <ac:chgData name="Gerken, Matthew" userId="aa42c143-9517-409b-808f-b9c05aaacd01" providerId="ADAL" clId="{8E2360D9-0E00-4E46-B46F-E992146A9524}" dt="2024-08-28T04:04:14.016" v="432" actId="20577"/>
          <ac:spMkLst>
            <pc:docMk/>
            <pc:sldMk cId="3615852096" sldId="327"/>
            <ac:spMk id="13" creationId="{D25D222C-70C2-DCCE-C3AB-42A9B1F0FAB1}"/>
          </ac:spMkLst>
        </pc:spChg>
        <pc:picChg chg="mod modCrop">
          <ac:chgData name="Gerken, Matthew" userId="aa42c143-9517-409b-808f-b9c05aaacd01" providerId="ADAL" clId="{8E2360D9-0E00-4E46-B46F-E992146A9524}" dt="2024-08-28T04:04:38.245" v="441" actId="1038"/>
          <ac:picMkLst>
            <pc:docMk/>
            <pc:sldMk cId="3615852096" sldId="327"/>
            <ac:picMk id="20" creationId="{D246E6F7-C276-FB02-F1E3-75F901E90BE8}"/>
          </ac:picMkLst>
        </pc:picChg>
      </pc:sldChg>
      <pc:sldChg chg="modSp add mod">
        <pc:chgData name="Gerken, Matthew" userId="aa42c143-9517-409b-808f-b9c05aaacd01" providerId="ADAL" clId="{8E2360D9-0E00-4E46-B46F-E992146A9524}" dt="2024-08-28T04:05:07.498" v="447" actId="14100"/>
        <pc:sldMkLst>
          <pc:docMk/>
          <pc:sldMk cId="1318619810" sldId="328"/>
        </pc:sldMkLst>
        <pc:picChg chg="mod modCrop">
          <ac:chgData name="Gerken, Matthew" userId="aa42c143-9517-409b-808f-b9c05aaacd01" providerId="ADAL" clId="{8E2360D9-0E00-4E46-B46F-E992146A9524}" dt="2024-08-28T04:05:07.498" v="447" actId="14100"/>
          <ac:picMkLst>
            <pc:docMk/>
            <pc:sldMk cId="1318619810" sldId="328"/>
            <ac:picMk id="20" creationId="{D246E6F7-C276-FB02-F1E3-75F901E90BE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E64FF-CA63-43AF-BBB4-8AF447934725}"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61429270-FB1F-4B96-84AF-C5102D789B20}">
      <dgm:prSet/>
      <dgm:spPr/>
      <dgm:t>
        <a:bodyPr/>
        <a:lstStyle/>
        <a:p>
          <a:r>
            <a:rPr lang="en-US" dirty="0"/>
            <a:t>City Staff</a:t>
          </a:r>
        </a:p>
      </dgm:t>
    </dgm:pt>
    <dgm:pt modelId="{E9A76440-AE13-43F5-AC98-3C264E2FFC2B}" type="parTrans" cxnId="{1C86F9DF-B10F-4E91-A2D9-97CAF144BD46}">
      <dgm:prSet/>
      <dgm:spPr/>
      <dgm:t>
        <a:bodyPr/>
        <a:lstStyle/>
        <a:p>
          <a:endParaRPr lang="en-US"/>
        </a:p>
      </dgm:t>
    </dgm:pt>
    <dgm:pt modelId="{90043A8C-D6B4-4F16-81D0-1156F28A5BFD}" type="sibTrans" cxnId="{1C86F9DF-B10F-4E91-A2D9-97CAF144BD46}">
      <dgm:prSet/>
      <dgm:spPr/>
      <dgm:t>
        <a:bodyPr/>
        <a:lstStyle/>
        <a:p>
          <a:endParaRPr lang="en-US"/>
        </a:p>
      </dgm:t>
    </dgm:pt>
    <dgm:pt modelId="{DEF488FA-4AFC-47BB-A0E0-01A608187B94}">
      <dgm:prSet/>
      <dgm:spPr/>
      <dgm:t>
        <a:bodyPr/>
        <a:lstStyle/>
        <a:p>
          <a:r>
            <a:rPr lang="en-US" dirty="0"/>
            <a:t>Planning Commission Overview</a:t>
          </a:r>
        </a:p>
      </dgm:t>
    </dgm:pt>
    <dgm:pt modelId="{96880A6F-5A4A-4A94-ACFA-C4AF5FA14DBA}" type="parTrans" cxnId="{4086FA8F-07A4-4258-9F5C-968DF37358B9}">
      <dgm:prSet/>
      <dgm:spPr/>
      <dgm:t>
        <a:bodyPr/>
        <a:lstStyle/>
        <a:p>
          <a:endParaRPr lang="en-US"/>
        </a:p>
      </dgm:t>
    </dgm:pt>
    <dgm:pt modelId="{4E44164A-6812-44A5-9A08-5B72F4805980}" type="sibTrans" cxnId="{4086FA8F-07A4-4258-9F5C-968DF37358B9}">
      <dgm:prSet/>
      <dgm:spPr/>
      <dgm:t>
        <a:bodyPr/>
        <a:lstStyle/>
        <a:p>
          <a:endParaRPr lang="en-US"/>
        </a:p>
      </dgm:t>
    </dgm:pt>
    <dgm:pt modelId="{5D83FA59-6DEC-40E9-AF2D-4CAF65D7CBEB}">
      <dgm:prSet/>
      <dgm:spPr/>
      <dgm:t>
        <a:bodyPr/>
        <a:lstStyle/>
        <a:p>
          <a:r>
            <a:rPr lang="en-US" dirty="0"/>
            <a:t>Enacting Policies, Rules. Regulations </a:t>
          </a:r>
        </a:p>
      </dgm:t>
    </dgm:pt>
    <dgm:pt modelId="{2462CCC6-01A1-4DC9-92E5-A3D6BD367195}" type="parTrans" cxnId="{5754427F-9E91-4843-B1AE-E1CD3256F809}">
      <dgm:prSet/>
      <dgm:spPr/>
      <dgm:t>
        <a:bodyPr/>
        <a:lstStyle/>
        <a:p>
          <a:endParaRPr lang="en-US"/>
        </a:p>
      </dgm:t>
    </dgm:pt>
    <dgm:pt modelId="{839DA95F-3BED-45C4-9521-A5088C8846DD}" type="sibTrans" cxnId="{5754427F-9E91-4843-B1AE-E1CD3256F809}">
      <dgm:prSet/>
      <dgm:spPr/>
      <dgm:t>
        <a:bodyPr/>
        <a:lstStyle/>
        <a:p>
          <a:endParaRPr lang="en-US"/>
        </a:p>
      </dgm:t>
    </dgm:pt>
    <dgm:pt modelId="{F03C2B0F-7F05-4B7D-97EE-12CE4F83239C}">
      <dgm:prSet/>
      <dgm:spPr/>
      <dgm:t>
        <a:bodyPr/>
        <a:lstStyle/>
        <a:p>
          <a:r>
            <a:rPr lang="en-US" dirty="0"/>
            <a:t>Planning Review Process</a:t>
          </a:r>
        </a:p>
      </dgm:t>
    </dgm:pt>
    <dgm:pt modelId="{403D0CC9-1E5E-4D2D-A6B7-14B67A1E51EF}" type="parTrans" cxnId="{082B82D0-20F1-4739-921D-82F0399F7E3D}">
      <dgm:prSet/>
      <dgm:spPr/>
      <dgm:t>
        <a:bodyPr/>
        <a:lstStyle/>
        <a:p>
          <a:endParaRPr lang="en-US"/>
        </a:p>
      </dgm:t>
    </dgm:pt>
    <dgm:pt modelId="{6644501D-FE91-4CCF-A718-FDC87F6CB067}" type="sibTrans" cxnId="{082B82D0-20F1-4739-921D-82F0399F7E3D}">
      <dgm:prSet/>
      <dgm:spPr/>
      <dgm:t>
        <a:bodyPr/>
        <a:lstStyle/>
        <a:p>
          <a:endParaRPr lang="en-US"/>
        </a:p>
      </dgm:t>
    </dgm:pt>
    <dgm:pt modelId="{9A2D1B07-BBF9-4E5C-A9C7-F3AC57597796}">
      <dgm:prSet/>
      <dgm:spPr/>
      <dgm:t>
        <a:bodyPr/>
        <a:lstStyle/>
        <a:p>
          <a:r>
            <a:rPr lang="en-US" dirty="0"/>
            <a:t>Planning Entitlements &amp; Permits</a:t>
          </a:r>
        </a:p>
      </dgm:t>
    </dgm:pt>
    <dgm:pt modelId="{E10192B4-8673-44C2-A38C-52E8F4EF8CC2}" type="parTrans" cxnId="{E469B922-B963-40C8-B813-6A83FB8A515A}">
      <dgm:prSet/>
      <dgm:spPr/>
      <dgm:t>
        <a:bodyPr/>
        <a:lstStyle/>
        <a:p>
          <a:endParaRPr lang="en-US"/>
        </a:p>
      </dgm:t>
    </dgm:pt>
    <dgm:pt modelId="{E2532A76-447A-4B22-A18D-2CD3A35C2002}" type="sibTrans" cxnId="{E469B922-B963-40C8-B813-6A83FB8A515A}">
      <dgm:prSet/>
      <dgm:spPr/>
      <dgm:t>
        <a:bodyPr/>
        <a:lstStyle/>
        <a:p>
          <a:endParaRPr lang="en-US"/>
        </a:p>
      </dgm:t>
    </dgm:pt>
    <dgm:pt modelId="{A2913A89-5553-459D-9A7C-79373CE8BBAB}">
      <dgm:prSet/>
      <dgm:spPr/>
      <dgm:t>
        <a:bodyPr/>
        <a:lstStyle/>
        <a:p>
          <a:r>
            <a:rPr lang="en-US" dirty="0"/>
            <a:t>Conditional Use Permits v Site Plans</a:t>
          </a:r>
        </a:p>
      </dgm:t>
    </dgm:pt>
    <dgm:pt modelId="{2AA170A3-BDC0-4B9D-A2AF-718B272466B8}" type="parTrans" cxnId="{3E510A1A-689B-49D8-9B77-7C33AC7A0846}">
      <dgm:prSet/>
      <dgm:spPr/>
      <dgm:t>
        <a:bodyPr/>
        <a:lstStyle/>
        <a:p>
          <a:endParaRPr lang="en-US"/>
        </a:p>
      </dgm:t>
    </dgm:pt>
    <dgm:pt modelId="{27DCEC49-CEF8-40CB-B22F-6551B1981F2E}" type="sibTrans" cxnId="{3E510A1A-689B-49D8-9B77-7C33AC7A0846}">
      <dgm:prSet/>
      <dgm:spPr/>
      <dgm:t>
        <a:bodyPr/>
        <a:lstStyle/>
        <a:p>
          <a:endParaRPr lang="en-US"/>
        </a:p>
      </dgm:t>
    </dgm:pt>
    <dgm:pt modelId="{F2E964AC-0E6F-4B06-B47E-96BBDDE927D6}">
      <dgm:prSet/>
      <dgm:spPr/>
      <dgm:t>
        <a:bodyPr/>
        <a:lstStyle/>
        <a:p>
          <a:r>
            <a:rPr lang="en-US" dirty="0"/>
            <a:t>Land Division</a:t>
          </a:r>
        </a:p>
      </dgm:t>
    </dgm:pt>
    <dgm:pt modelId="{B0D30EEF-03E7-4B43-8D41-4F932C054764}" type="parTrans" cxnId="{AD669A4A-9ACB-49B4-B314-87E69FB0CCCA}">
      <dgm:prSet/>
      <dgm:spPr/>
      <dgm:t>
        <a:bodyPr/>
        <a:lstStyle/>
        <a:p>
          <a:endParaRPr lang="en-US"/>
        </a:p>
      </dgm:t>
    </dgm:pt>
    <dgm:pt modelId="{AA16DCC0-6E9E-4BC6-92D9-C98EF363A20E}" type="sibTrans" cxnId="{AD669A4A-9ACB-49B4-B314-87E69FB0CCCA}">
      <dgm:prSet/>
      <dgm:spPr/>
      <dgm:t>
        <a:bodyPr/>
        <a:lstStyle/>
        <a:p>
          <a:endParaRPr lang="en-US"/>
        </a:p>
      </dgm:t>
    </dgm:pt>
    <dgm:pt modelId="{C0D38A00-7C06-4B26-BD99-5D90A6B6BCB0}">
      <dgm:prSet/>
      <dgm:spPr/>
      <dgm:t>
        <a:bodyPr/>
        <a:lstStyle/>
        <a:p>
          <a:r>
            <a:rPr lang="en-US" dirty="0"/>
            <a:t>California Environmental Quality Act</a:t>
          </a:r>
        </a:p>
      </dgm:t>
    </dgm:pt>
    <dgm:pt modelId="{5A5886B8-2BFB-45BE-AC62-D8860030B150}" type="parTrans" cxnId="{D51A87FA-4EDF-469B-BB6A-E9DA386D875D}">
      <dgm:prSet/>
      <dgm:spPr/>
      <dgm:t>
        <a:bodyPr/>
        <a:lstStyle/>
        <a:p>
          <a:endParaRPr lang="en-US"/>
        </a:p>
      </dgm:t>
    </dgm:pt>
    <dgm:pt modelId="{956BD458-67D8-4118-A4A8-41F2559BFAC8}" type="sibTrans" cxnId="{D51A87FA-4EDF-469B-BB6A-E9DA386D875D}">
      <dgm:prSet/>
      <dgm:spPr/>
      <dgm:t>
        <a:bodyPr/>
        <a:lstStyle/>
        <a:p>
          <a:endParaRPr lang="en-US"/>
        </a:p>
      </dgm:t>
    </dgm:pt>
    <dgm:pt modelId="{38FB4801-E938-4CD8-8A9E-57FB09F992E1}">
      <dgm:prSet/>
      <dgm:spPr/>
      <dgm:t>
        <a:bodyPr/>
        <a:lstStyle/>
        <a:p>
          <a:r>
            <a:rPr lang="en-US" dirty="0"/>
            <a:t>Principal Role &amp; Responsibility</a:t>
          </a:r>
        </a:p>
      </dgm:t>
    </dgm:pt>
    <dgm:pt modelId="{0CE24EAE-37FD-41E1-ABB7-D5396B93331F}" type="parTrans" cxnId="{DD298152-FB8E-4180-9C0C-2A2C5474B933}">
      <dgm:prSet/>
      <dgm:spPr/>
      <dgm:t>
        <a:bodyPr/>
        <a:lstStyle/>
        <a:p>
          <a:endParaRPr lang="en-US"/>
        </a:p>
      </dgm:t>
    </dgm:pt>
    <dgm:pt modelId="{CF3A2CA2-2579-4EB9-B284-D24EFF34355E}" type="sibTrans" cxnId="{DD298152-FB8E-4180-9C0C-2A2C5474B933}">
      <dgm:prSet/>
      <dgm:spPr/>
      <dgm:t>
        <a:bodyPr/>
        <a:lstStyle/>
        <a:p>
          <a:endParaRPr lang="en-US"/>
        </a:p>
      </dgm:t>
    </dgm:pt>
    <dgm:pt modelId="{372D3D8D-1A25-4145-A02C-6B558954EF37}" type="pres">
      <dgm:prSet presAssocID="{2B4E64FF-CA63-43AF-BBB4-8AF447934725}" presName="linear" presStyleCnt="0">
        <dgm:presLayoutVars>
          <dgm:animLvl val="lvl"/>
          <dgm:resizeHandles val="exact"/>
        </dgm:presLayoutVars>
      </dgm:prSet>
      <dgm:spPr/>
    </dgm:pt>
    <dgm:pt modelId="{4A1FBA0D-4A4D-4F37-B790-2D17D5109659}" type="pres">
      <dgm:prSet presAssocID="{61429270-FB1F-4B96-84AF-C5102D789B20}" presName="parentText" presStyleLbl="node1" presStyleIdx="0" presStyleCnt="9">
        <dgm:presLayoutVars>
          <dgm:chMax val="0"/>
          <dgm:bulletEnabled val="1"/>
        </dgm:presLayoutVars>
      </dgm:prSet>
      <dgm:spPr/>
    </dgm:pt>
    <dgm:pt modelId="{E2EE023C-78B4-4D82-B1DC-5F20C66D27D3}" type="pres">
      <dgm:prSet presAssocID="{90043A8C-D6B4-4F16-81D0-1156F28A5BFD}" presName="spacer" presStyleCnt="0"/>
      <dgm:spPr/>
    </dgm:pt>
    <dgm:pt modelId="{556D5832-0931-456F-9448-D9E73E74E18A}" type="pres">
      <dgm:prSet presAssocID="{DEF488FA-4AFC-47BB-A0E0-01A608187B94}" presName="parentText" presStyleLbl="node1" presStyleIdx="1" presStyleCnt="9">
        <dgm:presLayoutVars>
          <dgm:chMax val="0"/>
          <dgm:bulletEnabled val="1"/>
        </dgm:presLayoutVars>
      </dgm:prSet>
      <dgm:spPr/>
    </dgm:pt>
    <dgm:pt modelId="{03481F50-1412-4245-9D1F-D1D8F3E5556E}" type="pres">
      <dgm:prSet presAssocID="{4E44164A-6812-44A5-9A08-5B72F4805980}" presName="spacer" presStyleCnt="0"/>
      <dgm:spPr/>
    </dgm:pt>
    <dgm:pt modelId="{6C5010E2-CD8F-4E6D-BF25-CF0AA234FB5F}" type="pres">
      <dgm:prSet presAssocID="{5D83FA59-6DEC-40E9-AF2D-4CAF65D7CBEB}" presName="parentText" presStyleLbl="node1" presStyleIdx="2" presStyleCnt="9">
        <dgm:presLayoutVars>
          <dgm:chMax val="0"/>
          <dgm:bulletEnabled val="1"/>
        </dgm:presLayoutVars>
      </dgm:prSet>
      <dgm:spPr/>
    </dgm:pt>
    <dgm:pt modelId="{EFC0A263-A554-4690-938B-CCA6A6A148AF}" type="pres">
      <dgm:prSet presAssocID="{839DA95F-3BED-45C4-9521-A5088C8846DD}" presName="spacer" presStyleCnt="0"/>
      <dgm:spPr/>
    </dgm:pt>
    <dgm:pt modelId="{34A607C3-B0B8-43D3-A859-325EEDFB0542}" type="pres">
      <dgm:prSet presAssocID="{F03C2B0F-7F05-4B7D-97EE-12CE4F83239C}" presName="parentText" presStyleLbl="node1" presStyleIdx="3" presStyleCnt="9">
        <dgm:presLayoutVars>
          <dgm:chMax val="0"/>
          <dgm:bulletEnabled val="1"/>
        </dgm:presLayoutVars>
      </dgm:prSet>
      <dgm:spPr/>
    </dgm:pt>
    <dgm:pt modelId="{2103107F-1A28-41BF-917A-E8025F091E80}" type="pres">
      <dgm:prSet presAssocID="{6644501D-FE91-4CCF-A718-FDC87F6CB067}" presName="spacer" presStyleCnt="0"/>
      <dgm:spPr/>
    </dgm:pt>
    <dgm:pt modelId="{1303065B-12B7-4077-9842-CD4C9F7A3451}" type="pres">
      <dgm:prSet presAssocID="{9A2D1B07-BBF9-4E5C-A9C7-F3AC57597796}" presName="parentText" presStyleLbl="node1" presStyleIdx="4" presStyleCnt="9">
        <dgm:presLayoutVars>
          <dgm:chMax val="0"/>
          <dgm:bulletEnabled val="1"/>
        </dgm:presLayoutVars>
      </dgm:prSet>
      <dgm:spPr/>
    </dgm:pt>
    <dgm:pt modelId="{51BE7733-FBB0-47FD-AE7D-B8C61EDD7A1B}" type="pres">
      <dgm:prSet presAssocID="{E2532A76-447A-4B22-A18D-2CD3A35C2002}" presName="spacer" presStyleCnt="0"/>
      <dgm:spPr/>
    </dgm:pt>
    <dgm:pt modelId="{704BFF0E-0999-4F9D-886F-0218260F2C34}" type="pres">
      <dgm:prSet presAssocID="{A2913A89-5553-459D-9A7C-79373CE8BBAB}" presName="parentText" presStyleLbl="node1" presStyleIdx="5" presStyleCnt="9">
        <dgm:presLayoutVars>
          <dgm:chMax val="0"/>
          <dgm:bulletEnabled val="1"/>
        </dgm:presLayoutVars>
      </dgm:prSet>
      <dgm:spPr/>
    </dgm:pt>
    <dgm:pt modelId="{413912A2-D1D5-45A4-AD1E-1689C27ABA43}" type="pres">
      <dgm:prSet presAssocID="{27DCEC49-CEF8-40CB-B22F-6551B1981F2E}" presName="spacer" presStyleCnt="0"/>
      <dgm:spPr/>
    </dgm:pt>
    <dgm:pt modelId="{C860BF08-C8B5-449B-814D-2FDCF41CC909}" type="pres">
      <dgm:prSet presAssocID="{F2E964AC-0E6F-4B06-B47E-96BBDDE927D6}" presName="parentText" presStyleLbl="node1" presStyleIdx="6" presStyleCnt="9">
        <dgm:presLayoutVars>
          <dgm:chMax val="0"/>
          <dgm:bulletEnabled val="1"/>
        </dgm:presLayoutVars>
      </dgm:prSet>
      <dgm:spPr/>
    </dgm:pt>
    <dgm:pt modelId="{4ABCC455-6B9F-47AF-B8AA-4273B18304BC}" type="pres">
      <dgm:prSet presAssocID="{AA16DCC0-6E9E-4BC6-92D9-C98EF363A20E}" presName="spacer" presStyleCnt="0"/>
      <dgm:spPr/>
    </dgm:pt>
    <dgm:pt modelId="{4F2DE1D3-C983-4EB7-94CE-D2A7600F39AC}" type="pres">
      <dgm:prSet presAssocID="{C0D38A00-7C06-4B26-BD99-5D90A6B6BCB0}" presName="parentText" presStyleLbl="node1" presStyleIdx="7" presStyleCnt="9">
        <dgm:presLayoutVars>
          <dgm:chMax val="0"/>
          <dgm:bulletEnabled val="1"/>
        </dgm:presLayoutVars>
      </dgm:prSet>
      <dgm:spPr/>
    </dgm:pt>
    <dgm:pt modelId="{E799EFC2-B9BB-4676-84E4-CE40946E8B0E}" type="pres">
      <dgm:prSet presAssocID="{956BD458-67D8-4118-A4A8-41F2559BFAC8}" presName="spacer" presStyleCnt="0"/>
      <dgm:spPr/>
    </dgm:pt>
    <dgm:pt modelId="{E74ECB72-25B7-4841-B073-18709DA9BD4A}" type="pres">
      <dgm:prSet presAssocID="{38FB4801-E938-4CD8-8A9E-57FB09F992E1}" presName="parentText" presStyleLbl="node1" presStyleIdx="8" presStyleCnt="9">
        <dgm:presLayoutVars>
          <dgm:chMax val="0"/>
          <dgm:bulletEnabled val="1"/>
        </dgm:presLayoutVars>
      </dgm:prSet>
      <dgm:spPr/>
    </dgm:pt>
  </dgm:ptLst>
  <dgm:cxnLst>
    <dgm:cxn modelId="{3E510A1A-689B-49D8-9B77-7C33AC7A0846}" srcId="{2B4E64FF-CA63-43AF-BBB4-8AF447934725}" destId="{A2913A89-5553-459D-9A7C-79373CE8BBAB}" srcOrd="5" destOrd="0" parTransId="{2AA170A3-BDC0-4B9D-A2AF-718B272466B8}" sibTransId="{27DCEC49-CEF8-40CB-B22F-6551B1981F2E}"/>
    <dgm:cxn modelId="{F5E6D11B-1530-4C3F-BDD0-41EAEEBA53ED}" type="presOf" srcId="{9A2D1B07-BBF9-4E5C-A9C7-F3AC57597796}" destId="{1303065B-12B7-4077-9842-CD4C9F7A3451}" srcOrd="0" destOrd="0" presId="urn:microsoft.com/office/officeart/2005/8/layout/vList2"/>
    <dgm:cxn modelId="{773D891F-BF0E-4E56-BA47-DBD7F6E74656}" type="presOf" srcId="{F03C2B0F-7F05-4B7D-97EE-12CE4F83239C}" destId="{34A607C3-B0B8-43D3-A859-325EEDFB0542}" srcOrd="0" destOrd="0" presId="urn:microsoft.com/office/officeart/2005/8/layout/vList2"/>
    <dgm:cxn modelId="{E469B922-B963-40C8-B813-6A83FB8A515A}" srcId="{2B4E64FF-CA63-43AF-BBB4-8AF447934725}" destId="{9A2D1B07-BBF9-4E5C-A9C7-F3AC57597796}" srcOrd="4" destOrd="0" parTransId="{E10192B4-8673-44C2-A38C-52E8F4EF8CC2}" sibTransId="{E2532A76-447A-4B22-A18D-2CD3A35C2002}"/>
    <dgm:cxn modelId="{6C709C43-5932-46D1-AD8F-374A50776273}" type="presOf" srcId="{61429270-FB1F-4B96-84AF-C5102D789B20}" destId="{4A1FBA0D-4A4D-4F37-B790-2D17D5109659}" srcOrd="0" destOrd="0" presId="urn:microsoft.com/office/officeart/2005/8/layout/vList2"/>
    <dgm:cxn modelId="{A0840048-2F33-4C1D-8300-5F2FA5A8A36E}" type="presOf" srcId="{38FB4801-E938-4CD8-8A9E-57FB09F992E1}" destId="{E74ECB72-25B7-4841-B073-18709DA9BD4A}" srcOrd="0" destOrd="0" presId="urn:microsoft.com/office/officeart/2005/8/layout/vList2"/>
    <dgm:cxn modelId="{EB58894A-6064-418F-990E-C23CA32410E1}" type="presOf" srcId="{C0D38A00-7C06-4B26-BD99-5D90A6B6BCB0}" destId="{4F2DE1D3-C983-4EB7-94CE-D2A7600F39AC}" srcOrd="0" destOrd="0" presId="urn:microsoft.com/office/officeart/2005/8/layout/vList2"/>
    <dgm:cxn modelId="{AD669A4A-9ACB-49B4-B314-87E69FB0CCCA}" srcId="{2B4E64FF-CA63-43AF-BBB4-8AF447934725}" destId="{F2E964AC-0E6F-4B06-B47E-96BBDDE927D6}" srcOrd="6" destOrd="0" parTransId="{B0D30EEF-03E7-4B43-8D41-4F932C054764}" sibTransId="{AA16DCC0-6E9E-4BC6-92D9-C98EF363A20E}"/>
    <dgm:cxn modelId="{DD298152-FB8E-4180-9C0C-2A2C5474B933}" srcId="{2B4E64FF-CA63-43AF-BBB4-8AF447934725}" destId="{38FB4801-E938-4CD8-8A9E-57FB09F992E1}" srcOrd="8" destOrd="0" parTransId="{0CE24EAE-37FD-41E1-ABB7-D5396B93331F}" sibTransId="{CF3A2CA2-2579-4EB9-B284-D24EFF34355E}"/>
    <dgm:cxn modelId="{5754427F-9E91-4843-B1AE-E1CD3256F809}" srcId="{2B4E64FF-CA63-43AF-BBB4-8AF447934725}" destId="{5D83FA59-6DEC-40E9-AF2D-4CAF65D7CBEB}" srcOrd="2" destOrd="0" parTransId="{2462CCC6-01A1-4DC9-92E5-A3D6BD367195}" sibTransId="{839DA95F-3BED-45C4-9521-A5088C8846DD}"/>
    <dgm:cxn modelId="{667F0382-8C31-461A-A88F-C06E05F3C5CE}" type="presOf" srcId="{2B4E64FF-CA63-43AF-BBB4-8AF447934725}" destId="{372D3D8D-1A25-4145-A02C-6B558954EF37}" srcOrd="0" destOrd="0" presId="urn:microsoft.com/office/officeart/2005/8/layout/vList2"/>
    <dgm:cxn modelId="{4D006C8E-CCE1-480C-BD5B-7DA223DD1F8B}" type="presOf" srcId="{5D83FA59-6DEC-40E9-AF2D-4CAF65D7CBEB}" destId="{6C5010E2-CD8F-4E6D-BF25-CF0AA234FB5F}" srcOrd="0" destOrd="0" presId="urn:microsoft.com/office/officeart/2005/8/layout/vList2"/>
    <dgm:cxn modelId="{4086FA8F-07A4-4258-9F5C-968DF37358B9}" srcId="{2B4E64FF-CA63-43AF-BBB4-8AF447934725}" destId="{DEF488FA-4AFC-47BB-A0E0-01A608187B94}" srcOrd="1" destOrd="0" parTransId="{96880A6F-5A4A-4A94-ACFA-C4AF5FA14DBA}" sibTransId="{4E44164A-6812-44A5-9A08-5B72F4805980}"/>
    <dgm:cxn modelId="{DF0EFAB3-E578-4E6F-AE69-FC3F97DAC88C}" type="presOf" srcId="{A2913A89-5553-459D-9A7C-79373CE8BBAB}" destId="{704BFF0E-0999-4F9D-886F-0218260F2C34}" srcOrd="0" destOrd="0" presId="urn:microsoft.com/office/officeart/2005/8/layout/vList2"/>
    <dgm:cxn modelId="{093A22B9-5840-4D38-9397-A86446D5C495}" type="presOf" srcId="{F2E964AC-0E6F-4B06-B47E-96BBDDE927D6}" destId="{C860BF08-C8B5-449B-814D-2FDCF41CC909}" srcOrd="0" destOrd="0" presId="urn:microsoft.com/office/officeart/2005/8/layout/vList2"/>
    <dgm:cxn modelId="{082B82D0-20F1-4739-921D-82F0399F7E3D}" srcId="{2B4E64FF-CA63-43AF-BBB4-8AF447934725}" destId="{F03C2B0F-7F05-4B7D-97EE-12CE4F83239C}" srcOrd="3" destOrd="0" parTransId="{403D0CC9-1E5E-4D2D-A6B7-14B67A1E51EF}" sibTransId="{6644501D-FE91-4CCF-A718-FDC87F6CB067}"/>
    <dgm:cxn modelId="{6F9A0EDE-10D5-443E-90C8-0F4A4E66DE7D}" type="presOf" srcId="{DEF488FA-4AFC-47BB-A0E0-01A608187B94}" destId="{556D5832-0931-456F-9448-D9E73E74E18A}" srcOrd="0" destOrd="0" presId="urn:microsoft.com/office/officeart/2005/8/layout/vList2"/>
    <dgm:cxn modelId="{1C86F9DF-B10F-4E91-A2D9-97CAF144BD46}" srcId="{2B4E64FF-CA63-43AF-BBB4-8AF447934725}" destId="{61429270-FB1F-4B96-84AF-C5102D789B20}" srcOrd="0" destOrd="0" parTransId="{E9A76440-AE13-43F5-AC98-3C264E2FFC2B}" sibTransId="{90043A8C-D6B4-4F16-81D0-1156F28A5BFD}"/>
    <dgm:cxn modelId="{D51A87FA-4EDF-469B-BB6A-E9DA386D875D}" srcId="{2B4E64FF-CA63-43AF-BBB4-8AF447934725}" destId="{C0D38A00-7C06-4B26-BD99-5D90A6B6BCB0}" srcOrd="7" destOrd="0" parTransId="{5A5886B8-2BFB-45BE-AC62-D8860030B150}" sibTransId="{956BD458-67D8-4118-A4A8-41F2559BFAC8}"/>
    <dgm:cxn modelId="{48BAD2AF-410E-46F0-9A1B-731C727228DC}" type="presParOf" srcId="{372D3D8D-1A25-4145-A02C-6B558954EF37}" destId="{4A1FBA0D-4A4D-4F37-B790-2D17D5109659}" srcOrd="0" destOrd="0" presId="urn:microsoft.com/office/officeart/2005/8/layout/vList2"/>
    <dgm:cxn modelId="{C3E08BDB-8D29-48A5-BC34-E7C8272BBE8F}" type="presParOf" srcId="{372D3D8D-1A25-4145-A02C-6B558954EF37}" destId="{E2EE023C-78B4-4D82-B1DC-5F20C66D27D3}" srcOrd="1" destOrd="0" presId="urn:microsoft.com/office/officeart/2005/8/layout/vList2"/>
    <dgm:cxn modelId="{768D5A2D-5B33-42B7-A276-AB9643CB41BB}" type="presParOf" srcId="{372D3D8D-1A25-4145-A02C-6B558954EF37}" destId="{556D5832-0931-456F-9448-D9E73E74E18A}" srcOrd="2" destOrd="0" presId="urn:microsoft.com/office/officeart/2005/8/layout/vList2"/>
    <dgm:cxn modelId="{70A16277-2B40-4347-A781-DB7099B67F8B}" type="presParOf" srcId="{372D3D8D-1A25-4145-A02C-6B558954EF37}" destId="{03481F50-1412-4245-9D1F-D1D8F3E5556E}" srcOrd="3" destOrd="0" presId="urn:microsoft.com/office/officeart/2005/8/layout/vList2"/>
    <dgm:cxn modelId="{E95C3033-6D21-400E-AB3B-15045E6B0A12}" type="presParOf" srcId="{372D3D8D-1A25-4145-A02C-6B558954EF37}" destId="{6C5010E2-CD8F-4E6D-BF25-CF0AA234FB5F}" srcOrd="4" destOrd="0" presId="urn:microsoft.com/office/officeart/2005/8/layout/vList2"/>
    <dgm:cxn modelId="{E48E6FEC-BD9A-4ACB-ABEF-56333DD6F72D}" type="presParOf" srcId="{372D3D8D-1A25-4145-A02C-6B558954EF37}" destId="{EFC0A263-A554-4690-938B-CCA6A6A148AF}" srcOrd="5" destOrd="0" presId="urn:microsoft.com/office/officeart/2005/8/layout/vList2"/>
    <dgm:cxn modelId="{7438593B-5E25-4739-AECA-416DFCD5032D}" type="presParOf" srcId="{372D3D8D-1A25-4145-A02C-6B558954EF37}" destId="{34A607C3-B0B8-43D3-A859-325EEDFB0542}" srcOrd="6" destOrd="0" presId="urn:microsoft.com/office/officeart/2005/8/layout/vList2"/>
    <dgm:cxn modelId="{BA44704A-BCCB-43DA-B566-92DBE9D030BA}" type="presParOf" srcId="{372D3D8D-1A25-4145-A02C-6B558954EF37}" destId="{2103107F-1A28-41BF-917A-E8025F091E80}" srcOrd="7" destOrd="0" presId="urn:microsoft.com/office/officeart/2005/8/layout/vList2"/>
    <dgm:cxn modelId="{CADF93EA-DA22-45A9-9879-5BD10A97BAE2}" type="presParOf" srcId="{372D3D8D-1A25-4145-A02C-6B558954EF37}" destId="{1303065B-12B7-4077-9842-CD4C9F7A3451}" srcOrd="8" destOrd="0" presId="urn:microsoft.com/office/officeart/2005/8/layout/vList2"/>
    <dgm:cxn modelId="{D0ABF4EF-B52A-47CB-8175-5E1541193639}" type="presParOf" srcId="{372D3D8D-1A25-4145-A02C-6B558954EF37}" destId="{51BE7733-FBB0-47FD-AE7D-B8C61EDD7A1B}" srcOrd="9" destOrd="0" presId="urn:microsoft.com/office/officeart/2005/8/layout/vList2"/>
    <dgm:cxn modelId="{7323FE5B-8973-4892-A4D1-988FB647E482}" type="presParOf" srcId="{372D3D8D-1A25-4145-A02C-6B558954EF37}" destId="{704BFF0E-0999-4F9D-886F-0218260F2C34}" srcOrd="10" destOrd="0" presId="urn:microsoft.com/office/officeart/2005/8/layout/vList2"/>
    <dgm:cxn modelId="{758D5F3F-1EFA-4B68-9D27-CB6CA0AF48E9}" type="presParOf" srcId="{372D3D8D-1A25-4145-A02C-6B558954EF37}" destId="{413912A2-D1D5-45A4-AD1E-1689C27ABA43}" srcOrd="11" destOrd="0" presId="urn:microsoft.com/office/officeart/2005/8/layout/vList2"/>
    <dgm:cxn modelId="{3D8919E7-8045-4F0E-83F0-C349EB9280BD}" type="presParOf" srcId="{372D3D8D-1A25-4145-A02C-6B558954EF37}" destId="{C860BF08-C8B5-449B-814D-2FDCF41CC909}" srcOrd="12" destOrd="0" presId="urn:microsoft.com/office/officeart/2005/8/layout/vList2"/>
    <dgm:cxn modelId="{53A94DF4-3555-4330-8A23-B22878B6A30C}" type="presParOf" srcId="{372D3D8D-1A25-4145-A02C-6B558954EF37}" destId="{4ABCC455-6B9F-47AF-B8AA-4273B18304BC}" srcOrd="13" destOrd="0" presId="urn:microsoft.com/office/officeart/2005/8/layout/vList2"/>
    <dgm:cxn modelId="{AEFFFB99-64F1-4851-A0EB-E8793A09A3D5}" type="presParOf" srcId="{372D3D8D-1A25-4145-A02C-6B558954EF37}" destId="{4F2DE1D3-C983-4EB7-94CE-D2A7600F39AC}" srcOrd="14" destOrd="0" presId="urn:microsoft.com/office/officeart/2005/8/layout/vList2"/>
    <dgm:cxn modelId="{DE30BDE2-2079-4D25-9541-4702F0F39427}" type="presParOf" srcId="{372D3D8D-1A25-4145-A02C-6B558954EF37}" destId="{E799EFC2-B9BB-4676-84E4-CE40946E8B0E}" srcOrd="15" destOrd="0" presId="urn:microsoft.com/office/officeart/2005/8/layout/vList2"/>
    <dgm:cxn modelId="{AF94D5E9-E021-4E95-BDE1-5E340BFFFD11}" type="presParOf" srcId="{372D3D8D-1A25-4145-A02C-6B558954EF37}" destId="{E74ECB72-25B7-4841-B073-18709DA9BD4A}"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E64FF-CA63-43AF-BBB4-8AF44793472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61429270-FB1F-4B96-84AF-C5102D789B20}">
      <dgm:prSet/>
      <dgm:spPr/>
      <dgm:t>
        <a:bodyPr/>
        <a:lstStyle/>
        <a:p>
          <a:r>
            <a:rPr lang="en-US"/>
            <a:t>2043 General Plan </a:t>
          </a:r>
        </a:p>
      </dgm:t>
    </dgm:pt>
    <dgm:pt modelId="{E9A76440-AE13-43F5-AC98-3C264E2FFC2B}" type="parTrans" cxnId="{1C86F9DF-B10F-4E91-A2D9-97CAF144BD46}">
      <dgm:prSet/>
      <dgm:spPr/>
      <dgm:t>
        <a:bodyPr/>
        <a:lstStyle/>
        <a:p>
          <a:endParaRPr lang="en-US"/>
        </a:p>
      </dgm:t>
    </dgm:pt>
    <dgm:pt modelId="{90043A8C-D6B4-4F16-81D0-1156F28A5BFD}" type="sibTrans" cxnId="{1C86F9DF-B10F-4E91-A2D9-97CAF144BD46}">
      <dgm:prSet/>
      <dgm:spPr/>
      <dgm:t>
        <a:bodyPr/>
        <a:lstStyle/>
        <a:p>
          <a:endParaRPr lang="en-US"/>
        </a:p>
      </dgm:t>
    </dgm:pt>
    <dgm:pt modelId="{DEF488FA-4AFC-47BB-A0E0-01A608187B94}">
      <dgm:prSet/>
      <dgm:spPr/>
      <dgm:t>
        <a:bodyPr/>
        <a:lstStyle/>
        <a:p>
          <a:r>
            <a:rPr lang="en-US"/>
            <a:t>Housing Element </a:t>
          </a:r>
        </a:p>
      </dgm:t>
    </dgm:pt>
    <dgm:pt modelId="{96880A6F-5A4A-4A94-ACFA-C4AF5FA14DBA}" type="parTrans" cxnId="{4086FA8F-07A4-4258-9F5C-968DF37358B9}">
      <dgm:prSet/>
      <dgm:spPr/>
      <dgm:t>
        <a:bodyPr/>
        <a:lstStyle/>
        <a:p>
          <a:endParaRPr lang="en-US"/>
        </a:p>
      </dgm:t>
    </dgm:pt>
    <dgm:pt modelId="{4E44164A-6812-44A5-9A08-5B72F4805980}" type="sibTrans" cxnId="{4086FA8F-07A4-4258-9F5C-968DF37358B9}">
      <dgm:prSet/>
      <dgm:spPr/>
      <dgm:t>
        <a:bodyPr/>
        <a:lstStyle/>
        <a:p>
          <a:endParaRPr lang="en-US"/>
        </a:p>
      </dgm:t>
    </dgm:pt>
    <dgm:pt modelId="{5D83FA59-6DEC-40E9-AF2D-4CAF65D7CBEB}">
      <dgm:prSet/>
      <dgm:spPr/>
      <dgm:t>
        <a:bodyPr/>
        <a:lstStyle/>
        <a:p>
          <a:r>
            <a:rPr lang="en-US"/>
            <a:t>Specific/ Master Plans</a:t>
          </a:r>
        </a:p>
      </dgm:t>
    </dgm:pt>
    <dgm:pt modelId="{2462CCC6-01A1-4DC9-92E5-A3D6BD367195}" type="parTrans" cxnId="{5754427F-9E91-4843-B1AE-E1CD3256F809}">
      <dgm:prSet/>
      <dgm:spPr/>
      <dgm:t>
        <a:bodyPr/>
        <a:lstStyle/>
        <a:p>
          <a:endParaRPr lang="en-US"/>
        </a:p>
      </dgm:t>
    </dgm:pt>
    <dgm:pt modelId="{839DA95F-3BED-45C4-9521-A5088C8846DD}" type="sibTrans" cxnId="{5754427F-9E91-4843-B1AE-E1CD3256F809}">
      <dgm:prSet/>
      <dgm:spPr/>
      <dgm:t>
        <a:bodyPr/>
        <a:lstStyle/>
        <a:p>
          <a:endParaRPr lang="en-US"/>
        </a:p>
      </dgm:t>
    </dgm:pt>
    <dgm:pt modelId="{F03C2B0F-7F05-4B7D-97EE-12CE4F83239C}">
      <dgm:prSet/>
      <dgm:spPr/>
      <dgm:t>
        <a:bodyPr/>
        <a:lstStyle/>
        <a:p>
          <a:r>
            <a:rPr lang="en-US"/>
            <a:t>Manteca Municipal Code</a:t>
          </a:r>
        </a:p>
      </dgm:t>
    </dgm:pt>
    <dgm:pt modelId="{403D0CC9-1E5E-4D2D-A6B7-14B67A1E51EF}" type="parTrans" cxnId="{082B82D0-20F1-4739-921D-82F0399F7E3D}">
      <dgm:prSet/>
      <dgm:spPr/>
      <dgm:t>
        <a:bodyPr/>
        <a:lstStyle/>
        <a:p>
          <a:endParaRPr lang="en-US"/>
        </a:p>
      </dgm:t>
    </dgm:pt>
    <dgm:pt modelId="{6644501D-FE91-4CCF-A718-FDC87F6CB067}" type="sibTrans" cxnId="{082B82D0-20F1-4739-921D-82F0399F7E3D}">
      <dgm:prSet/>
      <dgm:spPr/>
      <dgm:t>
        <a:bodyPr/>
        <a:lstStyle/>
        <a:p>
          <a:endParaRPr lang="en-US"/>
        </a:p>
      </dgm:t>
    </dgm:pt>
    <dgm:pt modelId="{9A2D1B07-BBF9-4E5C-A9C7-F3AC57597796}">
      <dgm:prSet/>
      <dgm:spPr/>
      <dgm:t>
        <a:bodyPr/>
        <a:lstStyle/>
        <a:p>
          <a:r>
            <a:rPr lang="en-US"/>
            <a:t>Title 16: Subdivision Ordinance</a:t>
          </a:r>
        </a:p>
      </dgm:t>
    </dgm:pt>
    <dgm:pt modelId="{E10192B4-8673-44C2-A38C-52E8F4EF8CC2}" type="parTrans" cxnId="{E469B922-B963-40C8-B813-6A83FB8A515A}">
      <dgm:prSet/>
      <dgm:spPr/>
      <dgm:t>
        <a:bodyPr/>
        <a:lstStyle/>
        <a:p>
          <a:endParaRPr lang="en-US"/>
        </a:p>
      </dgm:t>
    </dgm:pt>
    <dgm:pt modelId="{E2532A76-447A-4B22-A18D-2CD3A35C2002}" type="sibTrans" cxnId="{E469B922-B963-40C8-B813-6A83FB8A515A}">
      <dgm:prSet/>
      <dgm:spPr/>
      <dgm:t>
        <a:bodyPr/>
        <a:lstStyle/>
        <a:p>
          <a:endParaRPr lang="en-US"/>
        </a:p>
      </dgm:t>
    </dgm:pt>
    <dgm:pt modelId="{65901BD4-43E9-412F-A09B-0E983A53D3C6}">
      <dgm:prSet/>
      <dgm:spPr/>
      <dgm:t>
        <a:bodyPr/>
        <a:lstStyle/>
        <a:p>
          <a:r>
            <a:rPr lang="en-US"/>
            <a:t>Title 17: Zoning Code  </a:t>
          </a:r>
        </a:p>
      </dgm:t>
    </dgm:pt>
    <dgm:pt modelId="{ECD7CB54-59E7-40EF-A172-C4D36F75FABB}" type="parTrans" cxnId="{D0EEDF46-D6B2-4165-853E-9AD1FDD86A05}">
      <dgm:prSet/>
      <dgm:spPr/>
      <dgm:t>
        <a:bodyPr/>
        <a:lstStyle/>
        <a:p>
          <a:endParaRPr lang="en-US"/>
        </a:p>
      </dgm:t>
    </dgm:pt>
    <dgm:pt modelId="{CFEAA261-4B12-4E75-B471-659FE9F364D4}" type="sibTrans" cxnId="{D0EEDF46-D6B2-4165-853E-9AD1FDD86A05}">
      <dgm:prSet/>
      <dgm:spPr/>
      <dgm:t>
        <a:bodyPr/>
        <a:lstStyle/>
        <a:p>
          <a:endParaRPr lang="en-US"/>
        </a:p>
      </dgm:t>
    </dgm:pt>
    <dgm:pt modelId="{A2913A89-5553-459D-9A7C-79373CE8BBAB}">
      <dgm:prSet/>
      <dgm:spPr/>
      <dgm:t>
        <a:bodyPr/>
        <a:lstStyle/>
        <a:p>
          <a:r>
            <a:rPr lang="en-US"/>
            <a:t>Other Guiding Documents</a:t>
          </a:r>
        </a:p>
      </dgm:t>
    </dgm:pt>
    <dgm:pt modelId="{2AA170A3-BDC0-4B9D-A2AF-718B272466B8}" type="parTrans" cxnId="{3E510A1A-689B-49D8-9B77-7C33AC7A0846}">
      <dgm:prSet/>
      <dgm:spPr/>
      <dgm:t>
        <a:bodyPr/>
        <a:lstStyle/>
        <a:p>
          <a:endParaRPr lang="en-US"/>
        </a:p>
      </dgm:t>
    </dgm:pt>
    <dgm:pt modelId="{27DCEC49-CEF8-40CB-B22F-6551B1981F2E}" type="sibTrans" cxnId="{3E510A1A-689B-49D8-9B77-7C33AC7A0846}">
      <dgm:prSet/>
      <dgm:spPr/>
      <dgm:t>
        <a:bodyPr/>
        <a:lstStyle/>
        <a:p>
          <a:endParaRPr lang="en-US"/>
        </a:p>
      </dgm:t>
    </dgm:pt>
    <dgm:pt modelId="{41CFC7F6-6D2E-48E1-AF28-EF76F421A47F}">
      <dgm:prSet/>
      <dgm:spPr/>
      <dgm:t>
        <a:bodyPr/>
        <a:lstStyle/>
        <a:p>
          <a:r>
            <a:rPr lang="en-US" dirty="0"/>
            <a:t>Climate Action Plan</a:t>
          </a:r>
        </a:p>
      </dgm:t>
    </dgm:pt>
    <dgm:pt modelId="{E939315C-6DA6-4AD4-B936-CA60BA1F5A6B}" type="parTrans" cxnId="{3DE9B701-A8F8-4FEA-B86B-6FC038B2F7F4}">
      <dgm:prSet/>
      <dgm:spPr/>
      <dgm:t>
        <a:bodyPr/>
        <a:lstStyle/>
        <a:p>
          <a:endParaRPr lang="en-US"/>
        </a:p>
      </dgm:t>
    </dgm:pt>
    <dgm:pt modelId="{60F119BE-5E6E-46F0-83A0-E921A0159E37}" type="sibTrans" cxnId="{3DE9B701-A8F8-4FEA-B86B-6FC038B2F7F4}">
      <dgm:prSet/>
      <dgm:spPr/>
      <dgm:t>
        <a:bodyPr/>
        <a:lstStyle/>
        <a:p>
          <a:endParaRPr lang="en-US"/>
        </a:p>
      </dgm:t>
    </dgm:pt>
    <dgm:pt modelId="{84889B1B-94F1-432C-9E42-90E64867A910}">
      <dgm:prSet/>
      <dgm:spPr/>
      <dgm:t>
        <a:bodyPr/>
        <a:lstStyle/>
        <a:p>
          <a:r>
            <a:rPr lang="en-US"/>
            <a:t>Design Guidelines </a:t>
          </a:r>
        </a:p>
      </dgm:t>
    </dgm:pt>
    <dgm:pt modelId="{F1C40B35-BA20-4DCF-BEC3-D0714935AD2C}" type="parTrans" cxnId="{90B976FA-7A77-4B11-A3CD-9D4A4594CBAB}">
      <dgm:prSet/>
      <dgm:spPr/>
      <dgm:t>
        <a:bodyPr/>
        <a:lstStyle/>
        <a:p>
          <a:endParaRPr lang="en-US"/>
        </a:p>
      </dgm:t>
    </dgm:pt>
    <dgm:pt modelId="{A91AE553-5142-4355-B8F8-8E58C64A86D4}" type="sibTrans" cxnId="{90B976FA-7A77-4B11-A3CD-9D4A4594CBAB}">
      <dgm:prSet/>
      <dgm:spPr/>
      <dgm:t>
        <a:bodyPr/>
        <a:lstStyle/>
        <a:p>
          <a:endParaRPr lang="en-US"/>
        </a:p>
      </dgm:t>
    </dgm:pt>
    <dgm:pt modelId="{548BD653-827F-4EAA-BF32-AD759F58CE85}">
      <dgm:prSet/>
      <dgm:spPr/>
      <dgm:t>
        <a:bodyPr/>
        <a:lstStyle/>
        <a:p>
          <a:r>
            <a:rPr lang="en-US"/>
            <a:t>Council Policies </a:t>
          </a:r>
        </a:p>
      </dgm:t>
    </dgm:pt>
    <dgm:pt modelId="{5E5E574A-7406-42E4-8386-F5A75D1BEC68}" type="parTrans" cxnId="{0479E5F1-646E-4F8C-A15D-452832061378}">
      <dgm:prSet/>
      <dgm:spPr/>
      <dgm:t>
        <a:bodyPr/>
        <a:lstStyle/>
        <a:p>
          <a:endParaRPr lang="en-US"/>
        </a:p>
      </dgm:t>
    </dgm:pt>
    <dgm:pt modelId="{29CF3631-0AA9-4452-91A7-9DED6D9ADEC0}" type="sibTrans" cxnId="{0479E5F1-646E-4F8C-A15D-452832061378}">
      <dgm:prSet/>
      <dgm:spPr/>
      <dgm:t>
        <a:bodyPr/>
        <a:lstStyle/>
        <a:p>
          <a:endParaRPr lang="en-US"/>
        </a:p>
      </dgm:t>
    </dgm:pt>
    <dgm:pt modelId="{C0026EBF-08C7-4E7D-8658-3F09C65BACA2}" type="pres">
      <dgm:prSet presAssocID="{2B4E64FF-CA63-43AF-BBB4-8AF447934725}" presName="linear" presStyleCnt="0">
        <dgm:presLayoutVars>
          <dgm:dir/>
          <dgm:animLvl val="lvl"/>
          <dgm:resizeHandles val="exact"/>
        </dgm:presLayoutVars>
      </dgm:prSet>
      <dgm:spPr/>
    </dgm:pt>
    <dgm:pt modelId="{059652AA-B478-4BEF-A1E8-D2126110250B}" type="pres">
      <dgm:prSet presAssocID="{61429270-FB1F-4B96-84AF-C5102D789B20}" presName="parentLin" presStyleCnt="0"/>
      <dgm:spPr/>
    </dgm:pt>
    <dgm:pt modelId="{D1CC2CD4-28F2-4FC1-BE00-310A4A4691A7}" type="pres">
      <dgm:prSet presAssocID="{61429270-FB1F-4B96-84AF-C5102D789B20}" presName="parentLeftMargin" presStyleLbl="node1" presStyleIdx="0" presStyleCnt="5"/>
      <dgm:spPr/>
    </dgm:pt>
    <dgm:pt modelId="{5132F475-7359-4318-87C3-FB07FAC11952}" type="pres">
      <dgm:prSet presAssocID="{61429270-FB1F-4B96-84AF-C5102D789B20}" presName="parentText" presStyleLbl="node1" presStyleIdx="0" presStyleCnt="5">
        <dgm:presLayoutVars>
          <dgm:chMax val="0"/>
          <dgm:bulletEnabled val="1"/>
        </dgm:presLayoutVars>
      </dgm:prSet>
      <dgm:spPr/>
    </dgm:pt>
    <dgm:pt modelId="{A5FD009E-7120-4024-9EF9-862DC04FB1E6}" type="pres">
      <dgm:prSet presAssocID="{61429270-FB1F-4B96-84AF-C5102D789B20}" presName="negativeSpace" presStyleCnt="0"/>
      <dgm:spPr/>
    </dgm:pt>
    <dgm:pt modelId="{E9031F23-719A-4B95-AF3C-D75983F93B1C}" type="pres">
      <dgm:prSet presAssocID="{61429270-FB1F-4B96-84AF-C5102D789B20}" presName="childText" presStyleLbl="conFgAcc1" presStyleIdx="0" presStyleCnt="5" custLinFactNeighborY="-14162">
        <dgm:presLayoutVars>
          <dgm:bulletEnabled val="1"/>
        </dgm:presLayoutVars>
      </dgm:prSet>
      <dgm:spPr/>
    </dgm:pt>
    <dgm:pt modelId="{19977FA2-F2F6-4D11-83C6-B5B54B7D2017}" type="pres">
      <dgm:prSet presAssocID="{90043A8C-D6B4-4F16-81D0-1156F28A5BFD}" presName="spaceBetweenRectangles" presStyleCnt="0"/>
      <dgm:spPr/>
    </dgm:pt>
    <dgm:pt modelId="{10C9286A-A195-40FA-8619-D17FA8A595A1}" type="pres">
      <dgm:prSet presAssocID="{DEF488FA-4AFC-47BB-A0E0-01A608187B94}" presName="parentLin" presStyleCnt="0"/>
      <dgm:spPr/>
    </dgm:pt>
    <dgm:pt modelId="{C59C8D84-F32D-4DA9-9CFB-DF060C66AAD6}" type="pres">
      <dgm:prSet presAssocID="{DEF488FA-4AFC-47BB-A0E0-01A608187B94}" presName="parentLeftMargin" presStyleLbl="node1" presStyleIdx="0" presStyleCnt="5"/>
      <dgm:spPr/>
    </dgm:pt>
    <dgm:pt modelId="{F7421E05-4F91-45FF-BC03-BF28CFE5225C}" type="pres">
      <dgm:prSet presAssocID="{DEF488FA-4AFC-47BB-A0E0-01A608187B94}" presName="parentText" presStyleLbl="node1" presStyleIdx="1" presStyleCnt="5">
        <dgm:presLayoutVars>
          <dgm:chMax val="0"/>
          <dgm:bulletEnabled val="1"/>
        </dgm:presLayoutVars>
      </dgm:prSet>
      <dgm:spPr/>
    </dgm:pt>
    <dgm:pt modelId="{DB301D99-2771-4802-97AC-BDE11B0A6D28}" type="pres">
      <dgm:prSet presAssocID="{DEF488FA-4AFC-47BB-A0E0-01A608187B94}" presName="negativeSpace" presStyleCnt="0"/>
      <dgm:spPr/>
    </dgm:pt>
    <dgm:pt modelId="{F3ECE767-2113-4CE8-A826-98D3499F4A25}" type="pres">
      <dgm:prSet presAssocID="{DEF488FA-4AFC-47BB-A0E0-01A608187B94}" presName="childText" presStyleLbl="conFgAcc1" presStyleIdx="1" presStyleCnt="5">
        <dgm:presLayoutVars>
          <dgm:bulletEnabled val="1"/>
        </dgm:presLayoutVars>
      </dgm:prSet>
      <dgm:spPr/>
    </dgm:pt>
    <dgm:pt modelId="{14678C7E-399C-4245-B051-0ADD8EECB356}" type="pres">
      <dgm:prSet presAssocID="{4E44164A-6812-44A5-9A08-5B72F4805980}" presName="spaceBetweenRectangles" presStyleCnt="0"/>
      <dgm:spPr/>
    </dgm:pt>
    <dgm:pt modelId="{86F7A059-2B96-4D33-9478-AAFFCEBDC150}" type="pres">
      <dgm:prSet presAssocID="{5D83FA59-6DEC-40E9-AF2D-4CAF65D7CBEB}" presName="parentLin" presStyleCnt="0"/>
      <dgm:spPr/>
    </dgm:pt>
    <dgm:pt modelId="{AF24704C-CDE7-4AA1-94BE-31D42B463ADF}" type="pres">
      <dgm:prSet presAssocID="{5D83FA59-6DEC-40E9-AF2D-4CAF65D7CBEB}" presName="parentLeftMargin" presStyleLbl="node1" presStyleIdx="1" presStyleCnt="5"/>
      <dgm:spPr/>
    </dgm:pt>
    <dgm:pt modelId="{3B5BE351-6053-4E69-9545-14246022CB61}" type="pres">
      <dgm:prSet presAssocID="{5D83FA59-6DEC-40E9-AF2D-4CAF65D7CBEB}" presName="parentText" presStyleLbl="node1" presStyleIdx="2" presStyleCnt="5">
        <dgm:presLayoutVars>
          <dgm:chMax val="0"/>
          <dgm:bulletEnabled val="1"/>
        </dgm:presLayoutVars>
      </dgm:prSet>
      <dgm:spPr/>
    </dgm:pt>
    <dgm:pt modelId="{75C99FE8-D891-47C6-95A3-D5A237183019}" type="pres">
      <dgm:prSet presAssocID="{5D83FA59-6DEC-40E9-AF2D-4CAF65D7CBEB}" presName="negativeSpace" presStyleCnt="0"/>
      <dgm:spPr/>
    </dgm:pt>
    <dgm:pt modelId="{8D45203F-85E2-4A58-8B41-8A5E598A9004}" type="pres">
      <dgm:prSet presAssocID="{5D83FA59-6DEC-40E9-AF2D-4CAF65D7CBEB}" presName="childText" presStyleLbl="conFgAcc1" presStyleIdx="2" presStyleCnt="5">
        <dgm:presLayoutVars>
          <dgm:bulletEnabled val="1"/>
        </dgm:presLayoutVars>
      </dgm:prSet>
      <dgm:spPr/>
    </dgm:pt>
    <dgm:pt modelId="{1E9A460F-EB80-4E15-80A5-DE24C3C6C1DC}" type="pres">
      <dgm:prSet presAssocID="{839DA95F-3BED-45C4-9521-A5088C8846DD}" presName="spaceBetweenRectangles" presStyleCnt="0"/>
      <dgm:spPr/>
    </dgm:pt>
    <dgm:pt modelId="{705DF295-DA89-4B29-B2CC-ACC27B7B3C8F}" type="pres">
      <dgm:prSet presAssocID="{F03C2B0F-7F05-4B7D-97EE-12CE4F83239C}" presName="parentLin" presStyleCnt="0"/>
      <dgm:spPr/>
    </dgm:pt>
    <dgm:pt modelId="{256F457F-F7D2-44D3-98A7-8E8E6B22466C}" type="pres">
      <dgm:prSet presAssocID="{F03C2B0F-7F05-4B7D-97EE-12CE4F83239C}" presName="parentLeftMargin" presStyleLbl="node1" presStyleIdx="2" presStyleCnt="5"/>
      <dgm:spPr/>
    </dgm:pt>
    <dgm:pt modelId="{05B57777-F4C4-4F63-986B-EA27BE9FBF04}" type="pres">
      <dgm:prSet presAssocID="{F03C2B0F-7F05-4B7D-97EE-12CE4F83239C}" presName="parentText" presStyleLbl="node1" presStyleIdx="3" presStyleCnt="5">
        <dgm:presLayoutVars>
          <dgm:chMax val="0"/>
          <dgm:bulletEnabled val="1"/>
        </dgm:presLayoutVars>
      </dgm:prSet>
      <dgm:spPr/>
    </dgm:pt>
    <dgm:pt modelId="{DA9F1CA0-499E-45BF-89AD-B45E683608DD}" type="pres">
      <dgm:prSet presAssocID="{F03C2B0F-7F05-4B7D-97EE-12CE4F83239C}" presName="negativeSpace" presStyleCnt="0"/>
      <dgm:spPr/>
    </dgm:pt>
    <dgm:pt modelId="{A746FDFE-B25C-408C-9B95-D7A1745D3977}" type="pres">
      <dgm:prSet presAssocID="{F03C2B0F-7F05-4B7D-97EE-12CE4F83239C}" presName="childText" presStyleLbl="conFgAcc1" presStyleIdx="3" presStyleCnt="5">
        <dgm:presLayoutVars>
          <dgm:bulletEnabled val="1"/>
        </dgm:presLayoutVars>
      </dgm:prSet>
      <dgm:spPr/>
    </dgm:pt>
    <dgm:pt modelId="{2C7A1EEC-8FDF-4814-AAF6-8B99ED71C4B4}" type="pres">
      <dgm:prSet presAssocID="{6644501D-FE91-4CCF-A718-FDC87F6CB067}" presName="spaceBetweenRectangles" presStyleCnt="0"/>
      <dgm:spPr/>
    </dgm:pt>
    <dgm:pt modelId="{0798E2DD-A5A0-4FC4-B731-3BDCE8E9035E}" type="pres">
      <dgm:prSet presAssocID="{A2913A89-5553-459D-9A7C-79373CE8BBAB}" presName="parentLin" presStyleCnt="0"/>
      <dgm:spPr/>
    </dgm:pt>
    <dgm:pt modelId="{8842DB00-6FD8-44BA-B931-21BBFAF7E676}" type="pres">
      <dgm:prSet presAssocID="{A2913A89-5553-459D-9A7C-79373CE8BBAB}" presName="parentLeftMargin" presStyleLbl="node1" presStyleIdx="3" presStyleCnt="5"/>
      <dgm:spPr/>
    </dgm:pt>
    <dgm:pt modelId="{35730D3F-BA2F-437C-96A2-E7AA9794111D}" type="pres">
      <dgm:prSet presAssocID="{A2913A89-5553-459D-9A7C-79373CE8BBAB}" presName="parentText" presStyleLbl="node1" presStyleIdx="4" presStyleCnt="5">
        <dgm:presLayoutVars>
          <dgm:chMax val="0"/>
          <dgm:bulletEnabled val="1"/>
        </dgm:presLayoutVars>
      </dgm:prSet>
      <dgm:spPr/>
    </dgm:pt>
    <dgm:pt modelId="{4A2AE8BC-E7CD-4B16-9BA8-F8C217141CC6}" type="pres">
      <dgm:prSet presAssocID="{A2913A89-5553-459D-9A7C-79373CE8BBAB}" presName="negativeSpace" presStyleCnt="0"/>
      <dgm:spPr/>
    </dgm:pt>
    <dgm:pt modelId="{BF1D6AC4-7898-4331-B45D-8B469ECCD5A9}" type="pres">
      <dgm:prSet presAssocID="{A2913A89-5553-459D-9A7C-79373CE8BBAB}" presName="childText" presStyleLbl="conFgAcc1" presStyleIdx="4" presStyleCnt="5">
        <dgm:presLayoutVars>
          <dgm:bulletEnabled val="1"/>
        </dgm:presLayoutVars>
      </dgm:prSet>
      <dgm:spPr/>
    </dgm:pt>
  </dgm:ptLst>
  <dgm:cxnLst>
    <dgm:cxn modelId="{5AF34100-9412-4644-AFD8-525C8202B80F}" type="presOf" srcId="{548BD653-827F-4EAA-BF32-AD759F58CE85}" destId="{BF1D6AC4-7898-4331-B45D-8B469ECCD5A9}" srcOrd="0" destOrd="2" presId="urn:microsoft.com/office/officeart/2005/8/layout/list1"/>
    <dgm:cxn modelId="{3DE9B701-A8F8-4FEA-B86B-6FC038B2F7F4}" srcId="{A2913A89-5553-459D-9A7C-79373CE8BBAB}" destId="{41CFC7F6-6D2E-48E1-AF28-EF76F421A47F}" srcOrd="0" destOrd="0" parTransId="{E939315C-6DA6-4AD4-B936-CA60BA1F5A6B}" sibTransId="{60F119BE-5E6E-46F0-83A0-E921A0159E37}"/>
    <dgm:cxn modelId="{9410C810-7278-499B-9A7E-1A9BE70D0DDA}" type="presOf" srcId="{A2913A89-5553-459D-9A7C-79373CE8BBAB}" destId="{8842DB00-6FD8-44BA-B931-21BBFAF7E676}" srcOrd="0" destOrd="0" presId="urn:microsoft.com/office/officeart/2005/8/layout/list1"/>
    <dgm:cxn modelId="{3E510A1A-689B-49D8-9B77-7C33AC7A0846}" srcId="{2B4E64FF-CA63-43AF-BBB4-8AF447934725}" destId="{A2913A89-5553-459D-9A7C-79373CE8BBAB}" srcOrd="4" destOrd="0" parTransId="{2AA170A3-BDC0-4B9D-A2AF-718B272466B8}" sibTransId="{27DCEC49-CEF8-40CB-B22F-6551B1981F2E}"/>
    <dgm:cxn modelId="{E469B922-B963-40C8-B813-6A83FB8A515A}" srcId="{F03C2B0F-7F05-4B7D-97EE-12CE4F83239C}" destId="{9A2D1B07-BBF9-4E5C-A9C7-F3AC57597796}" srcOrd="0" destOrd="0" parTransId="{E10192B4-8673-44C2-A38C-52E8F4EF8CC2}" sibTransId="{E2532A76-447A-4B22-A18D-2CD3A35C2002}"/>
    <dgm:cxn modelId="{20BB1829-3739-4A9E-A8D9-8D4D530DBB18}" type="presOf" srcId="{DEF488FA-4AFC-47BB-A0E0-01A608187B94}" destId="{F7421E05-4F91-45FF-BC03-BF28CFE5225C}" srcOrd="1" destOrd="0" presId="urn:microsoft.com/office/officeart/2005/8/layout/list1"/>
    <dgm:cxn modelId="{D0EEDF46-D6B2-4165-853E-9AD1FDD86A05}" srcId="{F03C2B0F-7F05-4B7D-97EE-12CE4F83239C}" destId="{65901BD4-43E9-412F-A09B-0E983A53D3C6}" srcOrd="1" destOrd="0" parTransId="{ECD7CB54-59E7-40EF-A172-C4D36F75FABB}" sibTransId="{CFEAA261-4B12-4E75-B471-659FE9F364D4}"/>
    <dgm:cxn modelId="{F17CB278-E009-4774-AB9B-AE36206E010D}" type="presOf" srcId="{DEF488FA-4AFC-47BB-A0E0-01A608187B94}" destId="{C59C8D84-F32D-4DA9-9CFB-DF060C66AAD6}" srcOrd="0" destOrd="0" presId="urn:microsoft.com/office/officeart/2005/8/layout/list1"/>
    <dgm:cxn modelId="{5754427F-9E91-4843-B1AE-E1CD3256F809}" srcId="{2B4E64FF-CA63-43AF-BBB4-8AF447934725}" destId="{5D83FA59-6DEC-40E9-AF2D-4CAF65D7CBEB}" srcOrd="2" destOrd="0" parTransId="{2462CCC6-01A1-4DC9-92E5-A3D6BD367195}" sibTransId="{839DA95F-3BED-45C4-9521-A5088C8846DD}"/>
    <dgm:cxn modelId="{1B5CE68C-2006-46C4-882D-96CFA5560129}" type="presOf" srcId="{84889B1B-94F1-432C-9E42-90E64867A910}" destId="{BF1D6AC4-7898-4331-B45D-8B469ECCD5A9}" srcOrd="0" destOrd="1" presId="urn:microsoft.com/office/officeart/2005/8/layout/list1"/>
    <dgm:cxn modelId="{8533588E-8C0A-4E9F-AB19-80CABC903D9F}" type="presOf" srcId="{F03C2B0F-7F05-4B7D-97EE-12CE4F83239C}" destId="{05B57777-F4C4-4F63-986B-EA27BE9FBF04}" srcOrd="1" destOrd="0" presId="urn:microsoft.com/office/officeart/2005/8/layout/list1"/>
    <dgm:cxn modelId="{4086FA8F-07A4-4258-9F5C-968DF37358B9}" srcId="{2B4E64FF-CA63-43AF-BBB4-8AF447934725}" destId="{DEF488FA-4AFC-47BB-A0E0-01A608187B94}" srcOrd="1" destOrd="0" parTransId="{96880A6F-5A4A-4A94-ACFA-C4AF5FA14DBA}" sibTransId="{4E44164A-6812-44A5-9A08-5B72F4805980}"/>
    <dgm:cxn modelId="{9C6CB899-DDBD-4ED9-8A74-5622E00A8565}" type="presOf" srcId="{5D83FA59-6DEC-40E9-AF2D-4CAF65D7CBEB}" destId="{3B5BE351-6053-4E69-9545-14246022CB61}" srcOrd="1" destOrd="0" presId="urn:microsoft.com/office/officeart/2005/8/layout/list1"/>
    <dgm:cxn modelId="{F44C99AB-6448-4017-B99F-DE793EFF1C1B}" type="presOf" srcId="{41CFC7F6-6D2E-48E1-AF28-EF76F421A47F}" destId="{BF1D6AC4-7898-4331-B45D-8B469ECCD5A9}" srcOrd="0" destOrd="0" presId="urn:microsoft.com/office/officeart/2005/8/layout/list1"/>
    <dgm:cxn modelId="{2B3054AC-2FDD-49FD-8C4B-9B4E9B9F78CB}" type="presOf" srcId="{61429270-FB1F-4B96-84AF-C5102D789B20}" destId="{D1CC2CD4-28F2-4FC1-BE00-310A4A4691A7}" srcOrd="0" destOrd="0" presId="urn:microsoft.com/office/officeart/2005/8/layout/list1"/>
    <dgm:cxn modelId="{EC31D7AF-87D9-4056-A8A1-1D9EACC455A0}" type="presOf" srcId="{9A2D1B07-BBF9-4E5C-A9C7-F3AC57597796}" destId="{A746FDFE-B25C-408C-9B95-D7A1745D3977}" srcOrd="0" destOrd="0" presId="urn:microsoft.com/office/officeart/2005/8/layout/list1"/>
    <dgm:cxn modelId="{DBF466B4-E852-4791-85EC-6C571238B955}" type="presOf" srcId="{2B4E64FF-CA63-43AF-BBB4-8AF447934725}" destId="{C0026EBF-08C7-4E7D-8658-3F09C65BACA2}" srcOrd="0" destOrd="0" presId="urn:microsoft.com/office/officeart/2005/8/layout/list1"/>
    <dgm:cxn modelId="{082B82D0-20F1-4739-921D-82F0399F7E3D}" srcId="{2B4E64FF-CA63-43AF-BBB4-8AF447934725}" destId="{F03C2B0F-7F05-4B7D-97EE-12CE4F83239C}" srcOrd="3" destOrd="0" parTransId="{403D0CC9-1E5E-4D2D-A6B7-14B67A1E51EF}" sibTransId="{6644501D-FE91-4CCF-A718-FDC87F6CB067}"/>
    <dgm:cxn modelId="{B4FF9CD3-44C5-481E-808E-E68ECAD8DFB2}" type="presOf" srcId="{65901BD4-43E9-412F-A09B-0E983A53D3C6}" destId="{A746FDFE-B25C-408C-9B95-D7A1745D3977}" srcOrd="0" destOrd="1" presId="urn:microsoft.com/office/officeart/2005/8/layout/list1"/>
    <dgm:cxn modelId="{F38EE8D8-2AF0-4555-A3B0-E2A3B272672E}" type="presOf" srcId="{F03C2B0F-7F05-4B7D-97EE-12CE4F83239C}" destId="{256F457F-F7D2-44D3-98A7-8E8E6B22466C}" srcOrd="0" destOrd="0" presId="urn:microsoft.com/office/officeart/2005/8/layout/list1"/>
    <dgm:cxn modelId="{1C86F9DF-B10F-4E91-A2D9-97CAF144BD46}" srcId="{2B4E64FF-CA63-43AF-BBB4-8AF447934725}" destId="{61429270-FB1F-4B96-84AF-C5102D789B20}" srcOrd="0" destOrd="0" parTransId="{E9A76440-AE13-43F5-AC98-3C264E2FFC2B}" sibTransId="{90043A8C-D6B4-4F16-81D0-1156F28A5BFD}"/>
    <dgm:cxn modelId="{0479E5F1-646E-4F8C-A15D-452832061378}" srcId="{A2913A89-5553-459D-9A7C-79373CE8BBAB}" destId="{548BD653-827F-4EAA-BF32-AD759F58CE85}" srcOrd="2" destOrd="0" parTransId="{5E5E574A-7406-42E4-8386-F5A75D1BEC68}" sibTransId="{29CF3631-0AA9-4452-91A7-9DED6D9ADEC0}"/>
    <dgm:cxn modelId="{F7FFBCF4-1051-4D07-B43A-02F86721CA19}" type="presOf" srcId="{61429270-FB1F-4B96-84AF-C5102D789B20}" destId="{5132F475-7359-4318-87C3-FB07FAC11952}" srcOrd="1" destOrd="0" presId="urn:microsoft.com/office/officeart/2005/8/layout/list1"/>
    <dgm:cxn modelId="{90B976FA-7A77-4B11-A3CD-9D4A4594CBAB}" srcId="{A2913A89-5553-459D-9A7C-79373CE8BBAB}" destId="{84889B1B-94F1-432C-9E42-90E64867A910}" srcOrd="1" destOrd="0" parTransId="{F1C40B35-BA20-4DCF-BEC3-D0714935AD2C}" sibTransId="{A91AE553-5142-4355-B8F8-8E58C64A86D4}"/>
    <dgm:cxn modelId="{75F6BCFC-C7C1-4C0B-9A43-2D113F2D521C}" type="presOf" srcId="{5D83FA59-6DEC-40E9-AF2D-4CAF65D7CBEB}" destId="{AF24704C-CDE7-4AA1-94BE-31D42B463ADF}" srcOrd="0" destOrd="0" presId="urn:microsoft.com/office/officeart/2005/8/layout/list1"/>
    <dgm:cxn modelId="{599CA8FF-5609-4BC9-A496-82121F545B22}" type="presOf" srcId="{A2913A89-5553-459D-9A7C-79373CE8BBAB}" destId="{35730D3F-BA2F-437C-96A2-E7AA9794111D}" srcOrd="1" destOrd="0" presId="urn:microsoft.com/office/officeart/2005/8/layout/list1"/>
    <dgm:cxn modelId="{0E84CBD5-7306-454D-90CA-DC38DEC97A52}" type="presParOf" srcId="{C0026EBF-08C7-4E7D-8658-3F09C65BACA2}" destId="{059652AA-B478-4BEF-A1E8-D2126110250B}" srcOrd="0" destOrd="0" presId="urn:microsoft.com/office/officeart/2005/8/layout/list1"/>
    <dgm:cxn modelId="{9A462195-8F8D-41C2-B670-24B17D432903}" type="presParOf" srcId="{059652AA-B478-4BEF-A1E8-D2126110250B}" destId="{D1CC2CD4-28F2-4FC1-BE00-310A4A4691A7}" srcOrd="0" destOrd="0" presId="urn:microsoft.com/office/officeart/2005/8/layout/list1"/>
    <dgm:cxn modelId="{62369736-4D0E-4660-BDB6-7576135A1951}" type="presParOf" srcId="{059652AA-B478-4BEF-A1E8-D2126110250B}" destId="{5132F475-7359-4318-87C3-FB07FAC11952}" srcOrd="1" destOrd="0" presId="urn:microsoft.com/office/officeart/2005/8/layout/list1"/>
    <dgm:cxn modelId="{14A242D4-BCB5-40BE-8039-D3501B6BF24B}" type="presParOf" srcId="{C0026EBF-08C7-4E7D-8658-3F09C65BACA2}" destId="{A5FD009E-7120-4024-9EF9-862DC04FB1E6}" srcOrd="1" destOrd="0" presId="urn:microsoft.com/office/officeart/2005/8/layout/list1"/>
    <dgm:cxn modelId="{683EE627-9970-46DC-B242-6592AFEB3EFD}" type="presParOf" srcId="{C0026EBF-08C7-4E7D-8658-3F09C65BACA2}" destId="{E9031F23-719A-4B95-AF3C-D75983F93B1C}" srcOrd="2" destOrd="0" presId="urn:microsoft.com/office/officeart/2005/8/layout/list1"/>
    <dgm:cxn modelId="{619B283A-5D6A-45D6-A3EB-437BC0B38B02}" type="presParOf" srcId="{C0026EBF-08C7-4E7D-8658-3F09C65BACA2}" destId="{19977FA2-F2F6-4D11-83C6-B5B54B7D2017}" srcOrd="3" destOrd="0" presId="urn:microsoft.com/office/officeart/2005/8/layout/list1"/>
    <dgm:cxn modelId="{58DC7252-6B35-4FD7-B200-50C5318A84E7}" type="presParOf" srcId="{C0026EBF-08C7-4E7D-8658-3F09C65BACA2}" destId="{10C9286A-A195-40FA-8619-D17FA8A595A1}" srcOrd="4" destOrd="0" presId="urn:microsoft.com/office/officeart/2005/8/layout/list1"/>
    <dgm:cxn modelId="{36434522-6397-4859-AA45-6E8B711306ED}" type="presParOf" srcId="{10C9286A-A195-40FA-8619-D17FA8A595A1}" destId="{C59C8D84-F32D-4DA9-9CFB-DF060C66AAD6}" srcOrd="0" destOrd="0" presId="urn:microsoft.com/office/officeart/2005/8/layout/list1"/>
    <dgm:cxn modelId="{C13DBD71-5E89-4083-95EB-41C36F99A41B}" type="presParOf" srcId="{10C9286A-A195-40FA-8619-D17FA8A595A1}" destId="{F7421E05-4F91-45FF-BC03-BF28CFE5225C}" srcOrd="1" destOrd="0" presId="urn:microsoft.com/office/officeart/2005/8/layout/list1"/>
    <dgm:cxn modelId="{85365BDC-3979-4AAE-9A62-9C67BEE78AAE}" type="presParOf" srcId="{C0026EBF-08C7-4E7D-8658-3F09C65BACA2}" destId="{DB301D99-2771-4802-97AC-BDE11B0A6D28}" srcOrd="5" destOrd="0" presId="urn:microsoft.com/office/officeart/2005/8/layout/list1"/>
    <dgm:cxn modelId="{0EEA4E48-A576-4E30-B838-DF7205C76C5E}" type="presParOf" srcId="{C0026EBF-08C7-4E7D-8658-3F09C65BACA2}" destId="{F3ECE767-2113-4CE8-A826-98D3499F4A25}" srcOrd="6" destOrd="0" presId="urn:microsoft.com/office/officeart/2005/8/layout/list1"/>
    <dgm:cxn modelId="{97723919-7F1F-428D-9BD6-8178AB3EEBC2}" type="presParOf" srcId="{C0026EBF-08C7-4E7D-8658-3F09C65BACA2}" destId="{14678C7E-399C-4245-B051-0ADD8EECB356}" srcOrd="7" destOrd="0" presId="urn:microsoft.com/office/officeart/2005/8/layout/list1"/>
    <dgm:cxn modelId="{764994D3-825C-4317-A424-EF9B29BF392D}" type="presParOf" srcId="{C0026EBF-08C7-4E7D-8658-3F09C65BACA2}" destId="{86F7A059-2B96-4D33-9478-AAFFCEBDC150}" srcOrd="8" destOrd="0" presId="urn:microsoft.com/office/officeart/2005/8/layout/list1"/>
    <dgm:cxn modelId="{A2797754-A58C-4315-90A2-A8876CC41464}" type="presParOf" srcId="{86F7A059-2B96-4D33-9478-AAFFCEBDC150}" destId="{AF24704C-CDE7-4AA1-94BE-31D42B463ADF}" srcOrd="0" destOrd="0" presId="urn:microsoft.com/office/officeart/2005/8/layout/list1"/>
    <dgm:cxn modelId="{B338178B-902D-4014-BFA2-ECAD0A81566C}" type="presParOf" srcId="{86F7A059-2B96-4D33-9478-AAFFCEBDC150}" destId="{3B5BE351-6053-4E69-9545-14246022CB61}" srcOrd="1" destOrd="0" presId="urn:microsoft.com/office/officeart/2005/8/layout/list1"/>
    <dgm:cxn modelId="{6C2E39AE-76AA-4DE4-A3D0-28C439DEAD57}" type="presParOf" srcId="{C0026EBF-08C7-4E7D-8658-3F09C65BACA2}" destId="{75C99FE8-D891-47C6-95A3-D5A237183019}" srcOrd="9" destOrd="0" presId="urn:microsoft.com/office/officeart/2005/8/layout/list1"/>
    <dgm:cxn modelId="{EA82D3A4-9FB2-4C19-A824-158F25ABF514}" type="presParOf" srcId="{C0026EBF-08C7-4E7D-8658-3F09C65BACA2}" destId="{8D45203F-85E2-4A58-8B41-8A5E598A9004}" srcOrd="10" destOrd="0" presId="urn:microsoft.com/office/officeart/2005/8/layout/list1"/>
    <dgm:cxn modelId="{63970E42-EC2C-48DE-ACC2-9D2F336E09F3}" type="presParOf" srcId="{C0026EBF-08C7-4E7D-8658-3F09C65BACA2}" destId="{1E9A460F-EB80-4E15-80A5-DE24C3C6C1DC}" srcOrd="11" destOrd="0" presId="urn:microsoft.com/office/officeart/2005/8/layout/list1"/>
    <dgm:cxn modelId="{0DE29AAA-6A9E-43C3-A99B-03AA7CAB7793}" type="presParOf" srcId="{C0026EBF-08C7-4E7D-8658-3F09C65BACA2}" destId="{705DF295-DA89-4B29-B2CC-ACC27B7B3C8F}" srcOrd="12" destOrd="0" presId="urn:microsoft.com/office/officeart/2005/8/layout/list1"/>
    <dgm:cxn modelId="{66222DDD-9EA8-4020-8CD7-22D2213F088B}" type="presParOf" srcId="{705DF295-DA89-4B29-B2CC-ACC27B7B3C8F}" destId="{256F457F-F7D2-44D3-98A7-8E8E6B22466C}" srcOrd="0" destOrd="0" presId="urn:microsoft.com/office/officeart/2005/8/layout/list1"/>
    <dgm:cxn modelId="{5F306AF4-49D4-465F-ABCB-9CFA5A203904}" type="presParOf" srcId="{705DF295-DA89-4B29-B2CC-ACC27B7B3C8F}" destId="{05B57777-F4C4-4F63-986B-EA27BE9FBF04}" srcOrd="1" destOrd="0" presId="urn:microsoft.com/office/officeart/2005/8/layout/list1"/>
    <dgm:cxn modelId="{032597CC-8C52-4D9A-B661-C9DF77FAE1D9}" type="presParOf" srcId="{C0026EBF-08C7-4E7D-8658-3F09C65BACA2}" destId="{DA9F1CA0-499E-45BF-89AD-B45E683608DD}" srcOrd="13" destOrd="0" presId="urn:microsoft.com/office/officeart/2005/8/layout/list1"/>
    <dgm:cxn modelId="{22BB916C-64D4-43CA-A368-CBF04C03F5D8}" type="presParOf" srcId="{C0026EBF-08C7-4E7D-8658-3F09C65BACA2}" destId="{A746FDFE-B25C-408C-9B95-D7A1745D3977}" srcOrd="14" destOrd="0" presId="urn:microsoft.com/office/officeart/2005/8/layout/list1"/>
    <dgm:cxn modelId="{8AD7D574-3AE7-4107-9F5A-70201AF62F7C}" type="presParOf" srcId="{C0026EBF-08C7-4E7D-8658-3F09C65BACA2}" destId="{2C7A1EEC-8FDF-4814-AAF6-8B99ED71C4B4}" srcOrd="15" destOrd="0" presId="urn:microsoft.com/office/officeart/2005/8/layout/list1"/>
    <dgm:cxn modelId="{D123BB90-F7C0-496C-9523-D5703A3E2901}" type="presParOf" srcId="{C0026EBF-08C7-4E7D-8658-3F09C65BACA2}" destId="{0798E2DD-A5A0-4FC4-B731-3BDCE8E9035E}" srcOrd="16" destOrd="0" presId="urn:microsoft.com/office/officeart/2005/8/layout/list1"/>
    <dgm:cxn modelId="{824B0B9B-EA3B-47F5-8687-4220A0DED58D}" type="presParOf" srcId="{0798E2DD-A5A0-4FC4-B731-3BDCE8E9035E}" destId="{8842DB00-6FD8-44BA-B931-21BBFAF7E676}" srcOrd="0" destOrd="0" presId="urn:microsoft.com/office/officeart/2005/8/layout/list1"/>
    <dgm:cxn modelId="{FC52AE19-3556-471B-8519-472C7FFC58FD}" type="presParOf" srcId="{0798E2DD-A5A0-4FC4-B731-3BDCE8E9035E}" destId="{35730D3F-BA2F-437C-96A2-E7AA9794111D}" srcOrd="1" destOrd="0" presId="urn:microsoft.com/office/officeart/2005/8/layout/list1"/>
    <dgm:cxn modelId="{35C8D699-907B-4DA5-9EE9-77724F9EC936}" type="presParOf" srcId="{C0026EBF-08C7-4E7D-8658-3F09C65BACA2}" destId="{4A2AE8BC-E7CD-4B16-9BA8-F8C217141CC6}" srcOrd="17" destOrd="0" presId="urn:microsoft.com/office/officeart/2005/8/layout/list1"/>
    <dgm:cxn modelId="{F93E3AB1-1666-4F21-ACCD-DDB0C81D934A}" type="presParOf" srcId="{C0026EBF-08C7-4E7D-8658-3F09C65BACA2}" destId="{BF1D6AC4-7898-4331-B45D-8B469ECCD5A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8FD89-B143-4FBE-93AB-B43BB6086B2E}" type="doc">
      <dgm:prSet loTypeId="urn:microsoft.com/office/officeart/2005/8/layout/hProcess9" loCatId="process" qsTypeId="urn:microsoft.com/office/officeart/2005/8/quickstyle/simple3" qsCatId="simple" csTypeId="urn:microsoft.com/office/officeart/2005/8/colors/accent1_2" csCatId="accent1" phldr="1"/>
      <dgm:spPr/>
    </dgm:pt>
    <dgm:pt modelId="{0F799E81-6E8F-418E-AEEE-3BE56BB1ACCE}">
      <dgm:prSet phldrT="[Text]"/>
      <dgm:spPr/>
      <dgm:t>
        <a:bodyPr/>
        <a:lstStyle/>
        <a:p>
          <a:r>
            <a:rPr lang="en-US" dirty="0"/>
            <a:t>Application Review &amp; Determination of Completeness</a:t>
          </a:r>
        </a:p>
      </dgm:t>
    </dgm:pt>
    <dgm:pt modelId="{AAE12045-27EF-45AD-875F-AF99F0E8215F}" type="parTrans" cxnId="{2380BD5C-77A5-4B0E-88B6-C7A3F67D624E}">
      <dgm:prSet/>
      <dgm:spPr/>
      <dgm:t>
        <a:bodyPr/>
        <a:lstStyle/>
        <a:p>
          <a:endParaRPr lang="en-US"/>
        </a:p>
      </dgm:t>
    </dgm:pt>
    <dgm:pt modelId="{6488AB57-080B-484E-9185-B50AD0926CF6}" type="sibTrans" cxnId="{2380BD5C-77A5-4B0E-88B6-C7A3F67D624E}">
      <dgm:prSet/>
      <dgm:spPr/>
      <dgm:t>
        <a:bodyPr/>
        <a:lstStyle/>
        <a:p>
          <a:endParaRPr lang="en-US"/>
        </a:p>
      </dgm:t>
    </dgm:pt>
    <dgm:pt modelId="{E174C054-EDBD-4349-B90F-974332B5E349}">
      <dgm:prSet phldrT="[Text]"/>
      <dgm:spPr/>
      <dgm:t>
        <a:bodyPr/>
        <a:lstStyle/>
        <a:p>
          <a:r>
            <a:rPr lang="en-US" dirty="0"/>
            <a:t>Project Distribution: City Dept. &amp; Outside Agencies</a:t>
          </a:r>
        </a:p>
      </dgm:t>
    </dgm:pt>
    <dgm:pt modelId="{E029687B-5498-4B8C-B270-62B414931A76}" type="parTrans" cxnId="{534CE423-F740-48AF-8D6F-A9E19297A85E}">
      <dgm:prSet/>
      <dgm:spPr/>
      <dgm:t>
        <a:bodyPr/>
        <a:lstStyle/>
        <a:p>
          <a:endParaRPr lang="en-US"/>
        </a:p>
      </dgm:t>
    </dgm:pt>
    <dgm:pt modelId="{3AD1874F-523A-4875-AFEE-DE43EEB4634F}" type="sibTrans" cxnId="{534CE423-F740-48AF-8D6F-A9E19297A85E}">
      <dgm:prSet/>
      <dgm:spPr/>
      <dgm:t>
        <a:bodyPr/>
        <a:lstStyle/>
        <a:p>
          <a:endParaRPr lang="en-US"/>
        </a:p>
      </dgm:t>
    </dgm:pt>
    <dgm:pt modelId="{852A2782-A635-4D1D-AC7B-3C7A307965F6}">
      <dgm:prSet phldrT="[Text]"/>
      <dgm:spPr/>
      <dgm:t>
        <a:bodyPr/>
        <a:lstStyle/>
        <a:p>
          <a:r>
            <a:rPr lang="en-US" dirty="0"/>
            <a:t>Resubmittal &amp; Correction </a:t>
          </a:r>
        </a:p>
      </dgm:t>
    </dgm:pt>
    <dgm:pt modelId="{CC5468C8-DF36-4635-BBAA-E231C98CB841}" type="parTrans" cxnId="{BA39A7D4-E6E2-4CA9-9998-68CD28910F51}">
      <dgm:prSet/>
      <dgm:spPr/>
      <dgm:t>
        <a:bodyPr/>
        <a:lstStyle/>
        <a:p>
          <a:endParaRPr lang="en-US"/>
        </a:p>
      </dgm:t>
    </dgm:pt>
    <dgm:pt modelId="{9FE5074A-3AF2-46A4-916E-9A684F766F49}" type="sibTrans" cxnId="{BA39A7D4-E6E2-4CA9-9998-68CD28910F51}">
      <dgm:prSet/>
      <dgm:spPr/>
      <dgm:t>
        <a:bodyPr/>
        <a:lstStyle/>
        <a:p>
          <a:endParaRPr lang="en-US"/>
        </a:p>
      </dgm:t>
    </dgm:pt>
    <dgm:pt modelId="{462E2D5F-653E-4EF1-862A-02419EE3A6EB}">
      <dgm:prSet phldrT="[Text]"/>
      <dgm:spPr/>
      <dgm:t>
        <a:bodyPr/>
        <a:lstStyle/>
        <a:p>
          <a:r>
            <a:rPr lang="en-US" dirty="0"/>
            <a:t>Noticing &amp; Staff Report Preparation</a:t>
          </a:r>
        </a:p>
      </dgm:t>
    </dgm:pt>
    <dgm:pt modelId="{8A0A3595-1302-441B-8835-DB3F9C2D290F}" type="parTrans" cxnId="{DEB40881-2BE6-4B54-9EF0-AA7A07B6CA69}">
      <dgm:prSet/>
      <dgm:spPr/>
      <dgm:t>
        <a:bodyPr/>
        <a:lstStyle/>
        <a:p>
          <a:endParaRPr lang="en-US"/>
        </a:p>
      </dgm:t>
    </dgm:pt>
    <dgm:pt modelId="{1F8632F2-A365-4D44-9E65-3F9995E7690E}" type="sibTrans" cxnId="{DEB40881-2BE6-4B54-9EF0-AA7A07B6CA69}">
      <dgm:prSet/>
      <dgm:spPr/>
      <dgm:t>
        <a:bodyPr/>
        <a:lstStyle/>
        <a:p>
          <a:endParaRPr lang="en-US"/>
        </a:p>
      </dgm:t>
    </dgm:pt>
    <dgm:pt modelId="{59772653-39F9-4C1D-8FF6-7BD7AC5D0B81}">
      <dgm:prSet phldrT="[Text]"/>
      <dgm:spPr/>
      <dgm:t>
        <a:bodyPr/>
        <a:lstStyle/>
        <a:p>
          <a:r>
            <a:rPr lang="en-US" dirty="0"/>
            <a:t>Planning Commission Public Hearing</a:t>
          </a:r>
        </a:p>
      </dgm:t>
    </dgm:pt>
    <dgm:pt modelId="{D8B5A2CB-EF05-4283-AB13-1A9E32205923}" type="parTrans" cxnId="{78199E55-3597-4124-8BF1-736A53B931FB}">
      <dgm:prSet/>
      <dgm:spPr/>
      <dgm:t>
        <a:bodyPr/>
        <a:lstStyle/>
        <a:p>
          <a:endParaRPr lang="en-US"/>
        </a:p>
      </dgm:t>
    </dgm:pt>
    <dgm:pt modelId="{9D2E0193-67BA-49E8-8894-CA680A6AE61E}" type="sibTrans" cxnId="{78199E55-3597-4124-8BF1-736A53B931FB}">
      <dgm:prSet/>
      <dgm:spPr/>
      <dgm:t>
        <a:bodyPr/>
        <a:lstStyle/>
        <a:p>
          <a:endParaRPr lang="en-US"/>
        </a:p>
      </dgm:t>
    </dgm:pt>
    <dgm:pt modelId="{C470AC6E-212F-4D99-B208-04650DDA8AAE}" type="pres">
      <dgm:prSet presAssocID="{52C8FD89-B143-4FBE-93AB-B43BB6086B2E}" presName="CompostProcess" presStyleCnt="0">
        <dgm:presLayoutVars>
          <dgm:dir/>
          <dgm:resizeHandles val="exact"/>
        </dgm:presLayoutVars>
      </dgm:prSet>
      <dgm:spPr/>
    </dgm:pt>
    <dgm:pt modelId="{A6E8AF13-B73E-4194-8828-5317F5B6725A}" type="pres">
      <dgm:prSet presAssocID="{52C8FD89-B143-4FBE-93AB-B43BB6086B2E}" presName="arrow" presStyleLbl="bgShp" presStyleIdx="0" presStyleCnt="1" custLinFactNeighborX="-198"/>
      <dgm:spPr/>
    </dgm:pt>
    <dgm:pt modelId="{5C1A9085-0BAC-41AF-9B0A-4917AC8434C9}" type="pres">
      <dgm:prSet presAssocID="{52C8FD89-B143-4FBE-93AB-B43BB6086B2E}" presName="linearProcess" presStyleCnt="0"/>
      <dgm:spPr/>
    </dgm:pt>
    <dgm:pt modelId="{57FED26D-DEFC-4377-B828-CC54C81363E6}" type="pres">
      <dgm:prSet presAssocID="{0F799E81-6E8F-418E-AEEE-3BE56BB1ACCE}" presName="textNode" presStyleLbl="node1" presStyleIdx="0" presStyleCnt="5" custLinFactX="92" custLinFactNeighborX="100000" custLinFactNeighborY="-55286">
        <dgm:presLayoutVars>
          <dgm:bulletEnabled val="1"/>
        </dgm:presLayoutVars>
      </dgm:prSet>
      <dgm:spPr/>
    </dgm:pt>
    <dgm:pt modelId="{0E955B1C-A2C3-4991-95A9-5EE03AC89B6C}" type="pres">
      <dgm:prSet presAssocID="{6488AB57-080B-484E-9185-B50AD0926CF6}" presName="sibTrans" presStyleCnt="0"/>
      <dgm:spPr/>
    </dgm:pt>
    <dgm:pt modelId="{D25B14B2-D45E-460E-90A0-C66DBFC432A9}" type="pres">
      <dgm:prSet presAssocID="{E174C054-EDBD-4349-B90F-974332B5E349}" presName="textNode" presStyleLbl="node1" presStyleIdx="1" presStyleCnt="5" custLinFactNeighborX="-22238" custLinFactNeighborY="48174">
        <dgm:presLayoutVars>
          <dgm:bulletEnabled val="1"/>
        </dgm:presLayoutVars>
      </dgm:prSet>
      <dgm:spPr/>
    </dgm:pt>
    <dgm:pt modelId="{49BFDE1F-5E00-4F9B-8A0F-7821C3FCA971}" type="pres">
      <dgm:prSet presAssocID="{3AD1874F-523A-4875-AFEE-DE43EEB4634F}" presName="sibTrans" presStyleCnt="0"/>
      <dgm:spPr/>
    </dgm:pt>
    <dgm:pt modelId="{3C697E51-0794-4208-BD37-255F23038805}" type="pres">
      <dgm:prSet presAssocID="{852A2782-A635-4D1D-AC7B-3C7A307965F6}" presName="textNode" presStyleLbl="node1" presStyleIdx="2" presStyleCnt="5" custLinFactNeighborX="-7674" custLinFactNeighborY="-55548">
        <dgm:presLayoutVars>
          <dgm:bulletEnabled val="1"/>
        </dgm:presLayoutVars>
      </dgm:prSet>
      <dgm:spPr/>
    </dgm:pt>
    <dgm:pt modelId="{73BFC9BB-F7E7-4DF6-B93D-D542DDD6880E}" type="pres">
      <dgm:prSet presAssocID="{9FE5074A-3AF2-46A4-916E-9A684F766F49}" presName="sibTrans" presStyleCnt="0"/>
      <dgm:spPr/>
    </dgm:pt>
    <dgm:pt modelId="{8A50E936-E93B-49DE-9383-807F266AB08C}" type="pres">
      <dgm:prSet presAssocID="{462E2D5F-653E-4EF1-862A-02419EE3A6EB}" presName="textNode" presStyleLbl="node1" presStyleIdx="3" presStyleCnt="5" custLinFactNeighborX="-41900" custLinFactNeighborY="55136">
        <dgm:presLayoutVars>
          <dgm:bulletEnabled val="1"/>
        </dgm:presLayoutVars>
      </dgm:prSet>
      <dgm:spPr/>
    </dgm:pt>
    <dgm:pt modelId="{22A54864-2A33-4F86-9EA9-348C9F9ED0F6}" type="pres">
      <dgm:prSet presAssocID="{1F8632F2-A365-4D44-9E65-3F9995E7690E}" presName="sibTrans" presStyleCnt="0"/>
      <dgm:spPr/>
    </dgm:pt>
    <dgm:pt modelId="{4AB93ACD-A62F-43FF-B8BA-9B18482BFAF6}" type="pres">
      <dgm:prSet presAssocID="{59772653-39F9-4C1D-8FF6-7BD7AC5D0B81}" presName="textNode" presStyleLbl="node1" presStyleIdx="4" presStyleCnt="5" custLinFactNeighborX="4578" custLinFactNeighborY="-26150">
        <dgm:presLayoutVars>
          <dgm:bulletEnabled val="1"/>
        </dgm:presLayoutVars>
      </dgm:prSet>
      <dgm:spPr/>
    </dgm:pt>
  </dgm:ptLst>
  <dgm:cxnLst>
    <dgm:cxn modelId="{4FC5D20E-BA43-499C-8967-0AC1CF97C3A8}" type="presOf" srcId="{462E2D5F-653E-4EF1-862A-02419EE3A6EB}" destId="{8A50E936-E93B-49DE-9383-807F266AB08C}" srcOrd="0" destOrd="0" presId="urn:microsoft.com/office/officeart/2005/8/layout/hProcess9"/>
    <dgm:cxn modelId="{B276B923-9303-453C-AE63-18A5BADD8538}" type="presOf" srcId="{52C8FD89-B143-4FBE-93AB-B43BB6086B2E}" destId="{C470AC6E-212F-4D99-B208-04650DDA8AAE}" srcOrd="0" destOrd="0" presId="urn:microsoft.com/office/officeart/2005/8/layout/hProcess9"/>
    <dgm:cxn modelId="{534CE423-F740-48AF-8D6F-A9E19297A85E}" srcId="{52C8FD89-B143-4FBE-93AB-B43BB6086B2E}" destId="{E174C054-EDBD-4349-B90F-974332B5E349}" srcOrd="1" destOrd="0" parTransId="{E029687B-5498-4B8C-B270-62B414931A76}" sibTransId="{3AD1874F-523A-4875-AFEE-DE43EEB4634F}"/>
    <dgm:cxn modelId="{2D68F026-A80B-4D0D-A4E2-0A438FD96D05}" type="presOf" srcId="{852A2782-A635-4D1D-AC7B-3C7A307965F6}" destId="{3C697E51-0794-4208-BD37-255F23038805}" srcOrd="0" destOrd="0" presId="urn:microsoft.com/office/officeart/2005/8/layout/hProcess9"/>
    <dgm:cxn modelId="{2380BD5C-77A5-4B0E-88B6-C7A3F67D624E}" srcId="{52C8FD89-B143-4FBE-93AB-B43BB6086B2E}" destId="{0F799E81-6E8F-418E-AEEE-3BE56BB1ACCE}" srcOrd="0" destOrd="0" parTransId="{AAE12045-27EF-45AD-875F-AF99F0E8215F}" sibTransId="{6488AB57-080B-484E-9185-B50AD0926CF6}"/>
    <dgm:cxn modelId="{78199E55-3597-4124-8BF1-736A53B931FB}" srcId="{52C8FD89-B143-4FBE-93AB-B43BB6086B2E}" destId="{59772653-39F9-4C1D-8FF6-7BD7AC5D0B81}" srcOrd="4" destOrd="0" parTransId="{D8B5A2CB-EF05-4283-AB13-1A9E32205923}" sibTransId="{9D2E0193-67BA-49E8-8894-CA680A6AE61E}"/>
    <dgm:cxn modelId="{DEB40881-2BE6-4B54-9EF0-AA7A07B6CA69}" srcId="{52C8FD89-B143-4FBE-93AB-B43BB6086B2E}" destId="{462E2D5F-653E-4EF1-862A-02419EE3A6EB}" srcOrd="3" destOrd="0" parTransId="{8A0A3595-1302-441B-8835-DB3F9C2D290F}" sibTransId="{1F8632F2-A365-4D44-9E65-3F9995E7690E}"/>
    <dgm:cxn modelId="{5BDA0AA2-486A-479B-A819-F3B38568B5CD}" type="presOf" srcId="{0F799E81-6E8F-418E-AEEE-3BE56BB1ACCE}" destId="{57FED26D-DEFC-4377-B828-CC54C81363E6}" srcOrd="0" destOrd="0" presId="urn:microsoft.com/office/officeart/2005/8/layout/hProcess9"/>
    <dgm:cxn modelId="{233B7ACB-A7AD-4AF4-893B-43E84F1245FC}" type="presOf" srcId="{E174C054-EDBD-4349-B90F-974332B5E349}" destId="{D25B14B2-D45E-460E-90A0-C66DBFC432A9}" srcOrd="0" destOrd="0" presId="urn:microsoft.com/office/officeart/2005/8/layout/hProcess9"/>
    <dgm:cxn modelId="{BA39A7D4-E6E2-4CA9-9998-68CD28910F51}" srcId="{52C8FD89-B143-4FBE-93AB-B43BB6086B2E}" destId="{852A2782-A635-4D1D-AC7B-3C7A307965F6}" srcOrd="2" destOrd="0" parTransId="{CC5468C8-DF36-4635-BBAA-E231C98CB841}" sibTransId="{9FE5074A-3AF2-46A4-916E-9A684F766F49}"/>
    <dgm:cxn modelId="{0FE8C9E0-A5F2-49BB-BD55-F8EDC5594E78}" type="presOf" srcId="{59772653-39F9-4C1D-8FF6-7BD7AC5D0B81}" destId="{4AB93ACD-A62F-43FF-B8BA-9B18482BFAF6}" srcOrd="0" destOrd="0" presId="urn:microsoft.com/office/officeart/2005/8/layout/hProcess9"/>
    <dgm:cxn modelId="{16EEF13B-E18B-486A-A6C8-18807D8CDB32}" type="presParOf" srcId="{C470AC6E-212F-4D99-B208-04650DDA8AAE}" destId="{A6E8AF13-B73E-4194-8828-5317F5B6725A}" srcOrd="0" destOrd="0" presId="urn:microsoft.com/office/officeart/2005/8/layout/hProcess9"/>
    <dgm:cxn modelId="{3DB4BE01-3DAB-4F62-A672-F643A2DA0FE3}" type="presParOf" srcId="{C470AC6E-212F-4D99-B208-04650DDA8AAE}" destId="{5C1A9085-0BAC-41AF-9B0A-4917AC8434C9}" srcOrd="1" destOrd="0" presId="urn:microsoft.com/office/officeart/2005/8/layout/hProcess9"/>
    <dgm:cxn modelId="{05C1C005-2836-4B1A-BDA3-8D32B22B766D}" type="presParOf" srcId="{5C1A9085-0BAC-41AF-9B0A-4917AC8434C9}" destId="{57FED26D-DEFC-4377-B828-CC54C81363E6}" srcOrd="0" destOrd="0" presId="urn:microsoft.com/office/officeart/2005/8/layout/hProcess9"/>
    <dgm:cxn modelId="{0AD7CECB-5138-45B4-AD20-A72CA3CBDA54}" type="presParOf" srcId="{5C1A9085-0BAC-41AF-9B0A-4917AC8434C9}" destId="{0E955B1C-A2C3-4991-95A9-5EE03AC89B6C}" srcOrd="1" destOrd="0" presId="urn:microsoft.com/office/officeart/2005/8/layout/hProcess9"/>
    <dgm:cxn modelId="{FFDF45D7-F4D9-4F39-AACB-13468874229D}" type="presParOf" srcId="{5C1A9085-0BAC-41AF-9B0A-4917AC8434C9}" destId="{D25B14B2-D45E-460E-90A0-C66DBFC432A9}" srcOrd="2" destOrd="0" presId="urn:microsoft.com/office/officeart/2005/8/layout/hProcess9"/>
    <dgm:cxn modelId="{BC53CC82-EA7B-46A9-A54C-65A2209FDB5A}" type="presParOf" srcId="{5C1A9085-0BAC-41AF-9B0A-4917AC8434C9}" destId="{49BFDE1F-5E00-4F9B-8A0F-7821C3FCA971}" srcOrd="3" destOrd="0" presId="urn:microsoft.com/office/officeart/2005/8/layout/hProcess9"/>
    <dgm:cxn modelId="{260E497E-969C-4AB9-9A3E-A3F3E3CFF4BB}" type="presParOf" srcId="{5C1A9085-0BAC-41AF-9B0A-4917AC8434C9}" destId="{3C697E51-0794-4208-BD37-255F23038805}" srcOrd="4" destOrd="0" presId="urn:microsoft.com/office/officeart/2005/8/layout/hProcess9"/>
    <dgm:cxn modelId="{2FD17569-57A3-47DA-9C24-10622FA7D525}" type="presParOf" srcId="{5C1A9085-0BAC-41AF-9B0A-4917AC8434C9}" destId="{73BFC9BB-F7E7-4DF6-B93D-D542DDD6880E}" srcOrd="5" destOrd="0" presId="urn:microsoft.com/office/officeart/2005/8/layout/hProcess9"/>
    <dgm:cxn modelId="{D0A96848-04AE-465A-B639-44A030EAB1DD}" type="presParOf" srcId="{5C1A9085-0BAC-41AF-9B0A-4917AC8434C9}" destId="{8A50E936-E93B-49DE-9383-807F266AB08C}" srcOrd="6" destOrd="0" presId="urn:microsoft.com/office/officeart/2005/8/layout/hProcess9"/>
    <dgm:cxn modelId="{23689C34-FC60-416D-BFA4-0824EB12E5EB}" type="presParOf" srcId="{5C1A9085-0BAC-41AF-9B0A-4917AC8434C9}" destId="{22A54864-2A33-4F86-9EA9-348C9F9ED0F6}" srcOrd="7" destOrd="0" presId="urn:microsoft.com/office/officeart/2005/8/layout/hProcess9"/>
    <dgm:cxn modelId="{76A8FF15-5BC8-489E-8151-56B740CB7F99}" type="presParOf" srcId="{5C1A9085-0BAC-41AF-9B0A-4917AC8434C9}" destId="{4AB93ACD-A62F-43FF-B8BA-9B18482BFAF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E7DB7-17D5-4BF4-A943-0DA47A80CC83}"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F6DD9F20-A2EC-49FE-8922-B5ED27FDA502}">
      <dgm:prSet/>
      <dgm:spPr/>
      <dgm:t>
        <a:bodyPr/>
        <a:lstStyle/>
        <a:p>
          <a:r>
            <a:rPr lang="en-US" dirty="0"/>
            <a:t>General Plan Amendments 			 			           x</a:t>
          </a:r>
        </a:p>
      </dgm:t>
    </dgm:pt>
    <dgm:pt modelId="{38B08437-B0C7-44F3-8708-77122D01E37E}" type="parTrans" cxnId="{B22898F5-E98F-44A7-A82D-9C9DF3769945}">
      <dgm:prSet/>
      <dgm:spPr/>
      <dgm:t>
        <a:bodyPr/>
        <a:lstStyle/>
        <a:p>
          <a:endParaRPr lang="en-US"/>
        </a:p>
      </dgm:t>
    </dgm:pt>
    <dgm:pt modelId="{58682156-BBC8-4C3E-8DFB-E143F62ABED0}" type="sibTrans" cxnId="{B22898F5-E98F-44A7-A82D-9C9DF3769945}">
      <dgm:prSet/>
      <dgm:spPr/>
      <dgm:t>
        <a:bodyPr/>
        <a:lstStyle/>
        <a:p>
          <a:endParaRPr lang="en-US"/>
        </a:p>
      </dgm:t>
    </dgm:pt>
    <dgm:pt modelId="{BC6BFBC6-1E00-4B60-A11F-C39284396BC3}">
      <dgm:prSet/>
      <dgm:spPr/>
      <dgm:t>
        <a:bodyPr/>
        <a:lstStyle/>
        <a:p>
          <a:r>
            <a:rPr lang="en-US" dirty="0"/>
            <a:t>Annexations								           x</a:t>
          </a:r>
        </a:p>
      </dgm:t>
    </dgm:pt>
    <dgm:pt modelId="{97DBE09C-1D2C-4BCE-AD9E-A603DF56EC2A}" type="parTrans" cxnId="{B3A5482E-6CA4-45B9-9815-99D8CD670E58}">
      <dgm:prSet/>
      <dgm:spPr/>
      <dgm:t>
        <a:bodyPr/>
        <a:lstStyle/>
        <a:p>
          <a:endParaRPr lang="en-US"/>
        </a:p>
      </dgm:t>
    </dgm:pt>
    <dgm:pt modelId="{CDE42AF1-ED01-4F89-8732-35ADBF43F70E}" type="sibTrans" cxnId="{B3A5482E-6CA4-45B9-9815-99D8CD670E58}">
      <dgm:prSet/>
      <dgm:spPr/>
      <dgm:t>
        <a:bodyPr/>
        <a:lstStyle/>
        <a:p>
          <a:endParaRPr lang="en-US"/>
        </a:p>
      </dgm:t>
    </dgm:pt>
    <dgm:pt modelId="{A7ED9D9B-A669-41DC-88F2-DF0CAE489207}">
      <dgm:prSet/>
      <dgm:spPr/>
      <dgm:t>
        <a:bodyPr/>
        <a:lstStyle/>
        <a:p>
          <a:r>
            <a:rPr lang="en-US" dirty="0"/>
            <a:t>Pre-zone/Rezone/ Ordinances						           x</a:t>
          </a:r>
        </a:p>
      </dgm:t>
    </dgm:pt>
    <dgm:pt modelId="{3BDDAE70-5DF5-4C6B-A66E-1837A0E8F375}" type="parTrans" cxnId="{306429AC-6EB2-4DA9-A3C4-37DB54BD13EE}">
      <dgm:prSet/>
      <dgm:spPr/>
      <dgm:t>
        <a:bodyPr/>
        <a:lstStyle/>
        <a:p>
          <a:endParaRPr lang="en-US"/>
        </a:p>
      </dgm:t>
    </dgm:pt>
    <dgm:pt modelId="{2C998B46-4AD7-471D-BEB6-9A6CF0B44614}" type="sibTrans" cxnId="{306429AC-6EB2-4DA9-A3C4-37DB54BD13EE}">
      <dgm:prSet/>
      <dgm:spPr/>
      <dgm:t>
        <a:bodyPr/>
        <a:lstStyle/>
        <a:p>
          <a:endParaRPr lang="en-US"/>
        </a:p>
      </dgm:t>
    </dgm:pt>
    <dgm:pt modelId="{91C06749-8895-4C66-8B91-75E856234EB0}">
      <dgm:prSet/>
      <dgm:spPr/>
      <dgm:t>
        <a:bodyPr/>
        <a:lstStyle/>
        <a:p>
          <a:r>
            <a:rPr lang="en-US" dirty="0"/>
            <a:t>Specific / Master Plans                                                                                                                      x </a:t>
          </a:r>
        </a:p>
      </dgm:t>
    </dgm:pt>
    <dgm:pt modelId="{1A798287-DA8F-4E7A-BF25-B121DF127A48}" type="parTrans" cxnId="{5528B12A-83BE-4E7A-BB2A-18E2FF113F75}">
      <dgm:prSet/>
      <dgm:spPr/>
      <dgm:t>
        <a:bodyPr/>
        <a:lstStyle/>
        <a:p>
          <a:endParaRPr lang="en-US"/>
        </a:p>
      </dgm:t>
    </dgm:pt>
    <dgm:pt modelId="{590B49BB-D120-446D-AC6B-E66934A73CB2}" type="sibTrans" cxnId="{5528B12A-83BE-4E7A-BB2A-18E2FF113F75}">
      <dgm:prSet/>
      <dgm:spPr/>
      <dgm:t>
        <a:bodyPr/>
        <a:lstStyle/>
        <a:p>
          <a:endParaRPr lang="en-US"/>
        </a:p>
      </dgm:t>
    </dgm:pt>
    <dgm:pt modelId="{B3BCD8C5-A374-41FB-9292-0C469F2C602F}">
      <dgm:prSet/>
      <dgm:spPr/>
      <dgm:t>
        <a:bodyPr/>
        <a:lstStyle/>
        <a:p>
          <a:r>
            <a:rPr lang="en-US" dirty="0"/>
            <a:t>Development Agreements						           x</a:t>
          </a:r>
        </a:p>
      </dgm:t>
    </dgm:pt>
    <dgm:pt modelId="{C982B032-085A-493C-A97C-33E28A27BA25}" type="parTrans" cxnId="{595AD2EE-A14B-4168-B424-887CA570F0C0}">
      <dgm:prSet/>
      <dgm:spPr/>
      <dgm:t>
        <a:bodyPr/>
        <a:lstStyle/>
        <a:p>
          <a:endParaRPr lang="en-US"/>
        </a:p>
      </dgm:t>
    </dgm:pt>
    <dgm:pt modelId="{4592F84A-66A4-48EC-B41E-76E600415316}" type="sibTrans" cxnId="{595AD2EE-A14B-4168-B424-887CA570F0C0}">
      <dgm:prSet/>
      <dgm:spPr/>
      <dgm:t>
        <a:bodyPr/>
        <a:lstStyle/>
        <a:p>
          <a:endParaRPr lang="en-US"/>
        </a:p>
      </dgm:t>
    </dgm:pt>
    <dgm:pt modelId="{BA3C909C-CEB7-4856-A88B-94DE3521FF24}">
      <dgm:prSet/>
      <dgm:spPr/>
      <dgm:t>
        <a:bodyPr/>
        <a:lstStyle/>
        <a:p>
          <a:r>
            <a:rPr lang="en-US" dirty="0"/>
            <a:t>Tentative Subdivision Maps					                            x </a:t>
          </a:r>
        </a:p>
      </dgm:t>
    </dgm:pt>
    <dgm:pt modelId="{0C0C83F4-C549-4DF3-B176-D486C7441628}" type="parTrans" cxnId="{0C68E79D-B091-407D-B281-34F35AE4B075}">
      <dgm:prSet/>
      <dgm:spPr/>
      <dgm:t>
        <a:bodyPr/>
        <a:lstStyle/>
        <a:p>
          <a:endParaRPr lang="en-US"/>
        </a:p>
      </dgm:t>
    </dgm:pt>
    <dgm:pt modelId="{9DFA13BA-165F-4C1A-AE45-3D6F79B16BC0}" type="sibTrans" cxnId="{0C68E79D-B091-407D-B281-34F35AE4B075}">
      <dgm:prSet/>
      <dgm:spPr/>
      <dgm:t>
        <a:bodyPr/>
        <a:lstStyle/>
        <a:p>
          <a:endParaRPr lang="en-US"/>
        </a:p>
      </dgm:t>
    </dgm:pt>
    <dgm:pt modelId="{17233BE8-7617-4AE6-B27C-6B00E28C0C3B}">
      <dgm:prSet/>
      <dgm:spPr/>
      <dgm:t>
        <a:bodyPr/>
        <a:lstStyle/>
        <a:p>
          <a:r>
            <a:rPr lang="en-US" dirty="0"/>
            <a:t>Planned Development Plans						           x</a:t>
          </a:r>
        </a:p>
      </dgm:t>
    </dgm:pt>
    <dgm:pt modelId="{EE73938B-726B-4AC1-9913-2F30A22E910A}" type="parTrans" cxnId="{09FCD445-8FD7-4CA3-BFE0-F208878609DB}">
      <dgm:prSet/>
      <dgm:spPr/>
      <dgm:t>
        <a:bodyPr/>
        <a:lstStyle/>
        <a:p>
          <a:endParaRPr lang="en-US"/>
        </a:p>
      </dgm:t>
    </dgm:pt>
    <dgm:pt modelId="{6EC32EBD-A1E7-41EB-9ED2-1349B458D05D}" type="sibTrans" cxnId="{09FCD445-8FD7-4CA3-BFE0-F208878609DB}">
      <dgm:prSet/>
      <dgm:spPr/>
      <dgm:t>
        <a:bodyPr/>
        <a:lstStyle/>
        <a:p>
          <a:endParaRPr lang="en-US"/>
        </a:p>
      </dgm:t>
    </dgm:pt>
    <dgm:pt modelId="{39204E15-A339-42F3-B1B9-EF2E08B06844}">
      <dgm:prSet/>
      <dgm:spPr/>
      <dgm:t>
        <a:bodyPr/>
        <a:lstStyle/>
        <a:p>
          <a:r>
            <a:rPr lang="en-US" b="1" dirty="0"/>
            <a:t>Conditional Use Permit				x</a:t>
          </a:r>
        </a:p>
      </dgm:t>
    </dgm:pt>
    <dgm:pt modelId="{0A520EDA-B896-4067-8A5A-D7242612E7CB}" type="parTrans" cxnId="{E0A40868-7E59-4EBE-BCFA-684BE98A0964}">
      <dgm:prSet/>
      <dgm:spPr/>
      <dgm:t>
        <a:bodyPr/>
        <a:lstStyle/>
        <a:p>
          <a:endParaRPr lang="en-US"/>
        </a:p>
      </dgm:t>
    </dgm:pt>
    <dgm:pt modelId="{04BF5D00-C35D-4FB2-93ED-F26C438B8538}" type="sibTrans" cxnId="{E0A40868-7E59-4EBE-BCFA-684BE98A0964}">
      <dgm:prSet/>
      <dgm:spPr/>
      <dgm:t>
        <a:bodyPr/>
        <a:lstStyle/>
        <a:p>
          <a:endParaRPr lang="en-US"/>
        </a:p>
      </dgm:t>
    </dgm:pt>
    <dgm:pt modelId="{59D2A95F-5DFF-412A-9D1E-2CC32A156F2F}">
      <dgm:prSet/>
      <dgm:spPr/>
      <dgm:t>
        <a:bodyPr/>
        <a:lstStyle/>
        <a:p>
          <a:r>
            <a:rPr lang="en-US" b="1" dirty="0"/>
            <a:t>Variance						x </a:t>
          </a:r>
          <a:endParaRPr lang="en-US" dirty="0"/>
        </a:p>
      </dgm:t>
    </dgm:pt>
    <dgm:pt modelId="{0DE2F1EA-3E3F-44AB-A93E-590FB64519F0}" type="parTrans" cxnId="{2071BD48-434D-46EF-8475-C39878A515B1}">
      <dgm:prSet/>
      <dgm:spPr/>
      <dgm:t>
        <a:bodyPr/>
        <a:lstStyle/>
        <a:p>
          <a:endParaRPr lang="en-US"/>
        </a:p>
      </dgm:t>
    </dgm:pt>
    <dgm:pt modelId="{AE02B59A-B479-4EAD-ACE3-F66257A6D337}" type="sibTrans" cxnId="{2071BD48-434D-46EF-8475-C39878A515B1}">
      <dgm:prSet/>
      <dgm:spPr/>
      <dgm:t>
        <a:bodyPr/>
        <a:lstStyle/>
        <a:p>
          <a:endParaRPr lang="en-US"/>
        </a:p>
      </dgm:t>
    </dgm:pt>
    <dgm:pt modelId="{9BD3B5E9-B77F-4C77-A75B-C32311A6B6BE}">
      <dgm:prSet/>
      <dgm:spPr/>
      <dgm:t>
        <a:bodyPr/>
        <a:lstStyle/>
        <a:p>
          <a:r>
            <a:rPr lang="en-US" b="1" dirty="0"/>
            <a:t>Site Plan &amp; Design </a:t>
          </a:r>
          <a:r>
            <a:rPr lang="en-US" b="1"/>
            <a:t>Review Permits			x</a:t>
          </a:r>
          <a:endParaRPr lang="en-US" dirty="0"/>
        </a:p>
      </dgm:t>
    </dgm:pt>
    <dgm:pt modelId="{702745EE-B75E-45FD-AAC2-6B42EA71C3C8}" type="parTrans" cxnId="{F4BF926E-F118-4D36-BD46-468972215879}">
      <dgm:prSet/>
      <dgm:spPr/>
      <dgm:t>
        <a:bodyPr/>
        <a:lstStyle/>
        <a:p>
          <a:endParaRPr lang="en-US"/>
        </a:p>
      </dgm:t>
    </dgm:pt>
    <dgm:pt modelId="{89D7D0C4-D455-4454-A8EF-A1330556C1A2}" type="sibTrans" cxnId="{F4BF926E-F118-4D36-BD46-468972215879}">
      <dgm:prSet/>
      <dgm:spPr/>
      <dgm:t>
        <a:bodyPr/>
        <a:lstStyle/>
        <a:p>
          <a:endParaRPr lang="en-US"/>
        </a:p>
      </dgm:t>
    </dgm:pt>
    <dgm:pt modelId="{A68B769D-8CB6-4ED9-998D-20B321AE2CC5}">
      <dgm:prSet/>
      <dgm:spPr/>
      <dgm:t>
        <a:bodyPr/>
        <a:lstStyle/>
        <a:p>
          <a:r>
            <a:rPr lang="en-US" dirty="0"/>
            <a:t>						PC Approval      |         PC Recommendation</a:t>
          </a:r>
        </a:p>
      </dgm:t>
    </dgm:pt>
    <dgm:pt modelId="{69F729A4-A4B1-46B4-9B8B-F3E9F288F4DA}" type="parTrans" cxnId="{621D1843-B0F0-40EE-AF54-5BC958959735}">
      <dgm:prSet/>
      <dgm:spPr/>
      <dgm:t>
        <a:bodyPr/>
        <a:lstStyle/>
        <a:p>
          <a:endParaRPr lang="en-US"/>
        </a:p>
      </dgm:t>
    </dgm:pt>
    <dgm:pt modelId="{604A69FF-1D69-4F94-8F1D-410023947595}" type="sibTrans" cxnId="{621D1843-B0F0-40EE-AF54-5BC958959735}">
      <dgm:prSet/>
      <dgm:spPr/>
      <dgm:t>
        <a:bodyPr/>
        <a:lstStyle/>
        <a:p>
          <a:endParaRPr lang="en-US"/>
        </a:p>
      </dgm:t>
    </dgm:pt>
    <dgm:pt modelId="{7FE171D2-FB89-43F2-958A-E3CA31CDC8DE}">
      <dgm:prSet/>
      <dgm:spPr/>
      <dgm:t>
        <a:bodyPr/>
        <a:lstStyle/>
        <a:p>
          <a:endParaRPr lang="en-US" b="1" dirty="0"/>
        </a:p>
      </dgm:t>
    </dgm:pt>
    <dgm:pt modelId="{298AA035-63B7-4ECD-BC47-918CEC28EE8B}" type="sibTrans" cxnId="{3BB9ECA6-6F90-44DE-8346-A0D78924FF42}">
      <dgm:prSet/>
      <dgm:spPr/>
      <dgm:t>
        <a:bodyPr/>
        <a:lstStyle/>
        <a:p>
          <a:endParaRPr lang="en-US"/>
        </a:p>
      </dgm:t>
    </dgm:pt>
    <dgm:pt modelId="{AB91B717-8575-4B4E-A505-48539FDD7F05}" type="parTrans" cxnId="{3BB9ECA6-6F90-44DE-8346-A0D78924FF42}">
      <dgm:prSet/>
      <dgm:spPr/>
      <dgm:t>
        <a:bodyPr/>
        <a:lstStyle/>
        <a:p>
          <a:endParaRPr lang="en-US"/>
        </a:p>
      </dgm:t>
    </dgm:pt>
    <dgm:pt modelId="{A341155A-FF14-48E1-A488-DE6633EBFA0D}" type="pres">
      <dgm:prSet presAssocID="{2A0E7DB7-17D5-4BF4-A943-0DA47A80CC83}" presName="vert0" presStyleCnt="0">
        <dgm:presLayoutVars>
          <dgm:dir/>
          <dgm:animOne val="branch"/>
          <dgm:animLvl val="lvl"/>
        </dgm:presLayoutVars>
      </dgm:prSet>
      <dgm:spPr/>
    </dgm:pt>
    <dgm:pt modelId="{226B572A-73D3-418D-94B1-6CACA13E7F24}" type="pres">
      <dgm:prSet presAssocID="{A68B769D-8CB6-4ED9-998D-20B321AE2CC5}" presName="thickLine" presStyleLbl="alignNode1" presStyleIdx="0" presStyleCnt="12"/>
      <dgm:spPr/>
    </dgm:pt>
    <dgm:pt modelId="{7C8A9BEE-FAE9-49CC-9145-27B7961EAFB8}" type="pres">
      <dgm:prSet presAssocID="{A68B769D-8CB6-4ED9-998D-20B321AE2CC5}" presName="horz1" presStyleCnt="0"/>
      <dgm:spPr/>
    </dgm:pt>
    <dgm:pt modelId="{78D0F337-E1E6-4879-A4B6-D1E7D520A7C8}" type="pres">
      <dgm:prSet presAssocID="{A68B769D-8CB6-4ED9-998D-20B321AE2CC5}" presName="tx1" presStyleLbl="revTx" presStyleIdx="0" presStyleCnt="12"/>
      <dgm:spPr/>
    </dgm:pt>
    <dgm:pt modelId="{F43232A5-DE64-4DE6-BAFB-E6C7F1F1BED7}" type="pres">
      <dgm:prSet presAssocID="{A68B769D-8CB6-4ED9-998D-20B321AE2CC5}" presName="vert1" presStyleCnt="0"/>
      <dgm:spPr/>
    </dgm:pt>
    <dgm:pt modelId="{C92E680B-5A55-4EE3-BD60-6E60BE70F73A}" type="pres">
      <dgm:prSet presAssocID="{F6DD9F20-A2EC-49FE-8922-B5ED27FDA502}" presName="thickLine" presStyleLbl="alignNode1" presStyleIdx="1" presStyleCnt="12"/>
      <dgm:spPr/>
    </dgm:pt>
    <dgm:pt modelId="{2F4734FE-BB0C-4753-9B39-33EE7EE962C7}" type="pres">
      <dgm:prSet presAssocID="{F6DD9F20-A2EC-49FE-8922-B5ED27FDA502}" presName="horz1" presStyleCnt="0"/>
      <dgm:spPr/>
    </dgm:pt>
    <dgm:pt modelId="{1D3D90CA-1177-43B0-A60E-6B6AA305E613}" type="pres">
      <dgm:prSet presAssocID="{F6DD9F20-A2EC-49FE-8922-B5ED27FDA502}" presName="tx1" presStyleLbl="revTx" presStyleIdx="1" presStyleCnt="12"/>
      <dgm:spPr/>
    </dgm:pt>
    <dgm:pt modelId="{7703D726-378E-44DD-AB3B-D4164294033E}" type="pres">
      <dgm:prSet presAssocID="{F6DD9F20-A2EC-49FE-8922-B5ED27FDA502}" presName="vert1" presStyleCnt="0"/>
      <dgm:spPr/>
    </dgm:pt>
    <dgm:pt modelId="{AA8E3C0B-8AF3-43A0-A66F-F6ED1A80184B}" type="pres">
      <dgm:prSet presAssocID="{BC6BFBC6-1E00-4B60-A11F-C39284396BC3}" presName="thickLine" presStyleLbl="alignNode1" presStyleIdx="2" presStyleCnt="12"/>
      <dgm:spPr/>
    </dgm:pt>
    <dgm:pt modelId="{17903CEE-BD0C-499D-AE0D-24368143C52D}" type="pres">
      <dgm:prSet presAssocID="{BC6BFBC6-1E00-4B60-A11F-C39284396BC3}" presName="horz1" presStyleCnt="0"/>
      <dgm:spPr/>
    </dgm:pt>
    <dgm:pt modelId="{BD0930F8-902A-4095-B317-B048CECCCCD1}" type="pres">
      <dgm:prSet presAssocID="{BC6BFBC6-1E00-4B60-A11F-C39284396BC3}" presName="tx1" presStyleLbl="revTx" presStyleIdx="2" presStyleCnt="12"/>
      <dgm:spPr/>
    </dgm:pt>
    <dgm:pt modelId="{F835F282-9A1D-483C-A72E-3E23C57572D3}" type="pres">
      <dgm:prSet presAssocID="{BC6BFBC6-1E00-4B60-A11F-C39284396BC3}" presName="vert1" presStyleCnt="0"/>
      <dgm:spPr/>
    </dgm:pt>
    <dgm:pt modelId="{3B602E2D-FED3-4B4E-BE6C-1979DD2E9D91}" type="pres">
      <dgm:prSet presAssocID="{A7ED9D9B-A669-41DC-88F2-DF0CAE489207}" presName="thickLine" presStyleLbl="alignNode1" presStyleIdx="3" presStyleCnt="12"/>
      <dgm:spPr/>
    </dgm:pt>
    <dgm:pt modelId="{B5490B83-B7A7-466D-9358-16AFFE8AC96A}" type="pres">
      <dgm:prSet presAssocID="{A7ED9D9B-A669-41DC-88F2-DF0CAE489207}" presName="horz1" presStyleCnt="0"/>
      <dgm:spPr/>
    </dgm:pt>
    <dgm:pt modelId="{D9F2556C-ED1D-435D-B1C7-7E3C3A2AF368}" type="pres">
      <dgm:prSet presAssocID="{A7ED9D9B-A669-41DC-88F2-DF0CAE489207}" presName="tx1" presStyleLbl="revTx" presStyleIdx="3" presStyleCnt="12"/>
      <dgm:spPr/>
    </dgm:pt>
    <dgm:pt modelId="{26261271-86D8-482B-9CF7-9E12ADE2701D}" type="pres">
      <dgm:prSet presAssocID="{A7ED9D9B-A669-41DC-88F2-DF0CAE489207}" presName="vert1" presStyleCnt="0"/>
      <dgm:spPr/>
    </dgm:pt>
    <dgm:pt modelId="{E7FB30C5-1048-4F85-82C9-CC912DC140FD}" type="pres">
      <dgm:prSet presAssocID="{91C06749-8895-4C66-8B91-75E856234EB0}" presName="thickLine" presStyleLbl="alignNode1" presStyleIdx="4" presStyleCnt="12"/>
      <dgm:spPr/>
    </dgm:pt>
    <dgm:pt modelId="{AF6DB242-AF2F-45FF-8B5A-448C136B5636}" type="pres">
      <dgm:prSet presAssocID="{91C06749-8895-4C66-8B91-75E856234EB0}" presName="horz1" presStyleCnt="0"/>
      <dgm:spPr/>
    </dgm:pt>
    <dgm:pt modelId="{54B4BF41-6AF7-499A-A1B3-A32A4F4386B3}" type="pres">
      <dgm:prSet presAssocID="{91C06749-8895-4C66-8B91-75E856234EB0}" presName="tx1" presStyleLbl="revTx" presStyleIdx="4" presStyleCnt="12"/>
      <dgm:spPr/>
    </dgm:pt>
    <dgm:pt modelId="{12E8D7D7-C531-4592-8FB3-E70F3FB28827}" type="pres">
      <dgm:prSet presAssocID="{91C06749-8895-4C66-8B91-75E856234EB0}" presName="vert1" presStyleCnt="0"/>
      <dgm:spPr/>
    </dgm:pt>
    <dgm:pt modelId="{544CE859-536E-44BE-8824-E97984EAAE9A}" type="pres">
      <dgm:prSet presAssocID="{B3BCD8C5-A374-41FB-9292-0C469F2C602F}" presName="thickLine" presStyleLbl="alignNode1" presStyleIdx="5" presStyleCnt="12"/>
      <dgm:spPr/>
    </dgm:pt>
    <dgm:pt modelId="{B817A039-4AC9-44BA-B294-DF8DD4D4E155}" type="pres">
      <dgm:prSet presAssocID="{B3BCD8C5-A374-41FB-9292-0C469F2C602F}" presName="horz1" presStyleCnt="0"/>
      <dgm:spPr/>
    </dgm:pt>
    <dgm:pt modelId="{4295359F-69C2-4585-BB01-6481480E162C}" type="pres">
      <dgm:prSet presAssocID="{B3BCD8C5-A374-41FB-9292-0C469F2C602F}" presName="tx1" presStyleLbl="revTx" presStyleIdx="5" presStyleCnt="12"/>
      <dgm:spPr/>
    </dgm:pt>
    <dgm:pt modelId="{1FDB674F-6CF7-4E06-A1F4-AF9AC33F9DF9}" type="pres">
      <dgm:prSet presAssocID="{B3BCD8C5-A374-41FB-9292-0C469F2C602F}" presName="vert1" presStyleCnt="0"/>
      <dgm:spPr/>
    </dgm:pt>
    <dgm:pt modelId="{D2C74787-555F-4D88-983C-55A09A1F6203}" type="pres">
      <dgm:prSet presAssocID="{BA3C909C-CEB7-4856-A88B-94DE3521FF24}" presName="thickLine" presStyleLbl="alignNode1" presStyleIdx="6" presStyleCnt="12"/>
      <dgm:spPr/>
    </dgm:pt>
    <dgm:pt modelId="{B4953881-C90D-477F-A421-EC0739670ABE}" type="pres">
      <dgm:prSet presAssocID="{BA3C909C-CEB7-4856-A88B-94DE3521FF24}" presName="horz1" presStyleCnt="0"/>
      <dgm:spPr/>
    </dgm:pt>
    <dgm:pt modelId="{6CD83A93-EDB3-4B6F-8A17-DDDAB0FFCAD1}" type="pres">
      <dgm:prSet presAssocID="{BA3C909C-CEB7-4856-A88B-94DE3521FF24}" presName="tx1" presStyleLbl="revTx" presStyleIdx="6" presStyleCnt="12"/>
      <dgm:spPr/>
    </dgm:pt>
    <dgm:pt modelId="{59662A96-E651-4B22-95A7-67C26EADCB3E}" type="pres">
      <dgm:prSet presAssocID="{BA3C909C-CEB7-4856-A88B-94DE3521FF24}" presName="vert1" presStyleCnt="0"/>
      <dgm:spPr/>
    </dgm:pt>
    <dgm:pt modelId="{428EDC01-A2EC-44C3-8475-FBA02EB99E6E}" type="pres">
      <dgm:prSet presAssocID="{17233BE8-7617-4AE6-B27C-6B00E28C0C3B}" presName="thickLine" presStyleLbl="alignNode1" presStyleIdx="7" presStyleCnt="12"/>
      <dgm:spPr/>
    </dgm:pt>
    <dgm:pt modelId="{CA8D7D13-20AC-4E20-B5B5-E3AE1A57F9EF}" type="pres">
      <dgm:prSet presAssocID="{17233BE8-7617-4AE6-B27C-6B00E28C0C3B}" presName="horz1" presStyleCnt="0"/>
      <dgm:spPr/>
    </dgm:pt>
    <dgm:pt modelId="{B6C31BC9-6DAB-466F-AE55-A155AD517C32}" type="pres">
      <dgm:prSet presAssocID="{17233BE8-7617-4AE6-B27C-6B00E28C0C3B}" presName="tx1" presStyleLbl="revTx" presStyleIdx="7" presStyleCnt="12"/>
      <dgm:spPr/>
    </dgm:pt>
    <dgm:pt modelId="{FB42437B-DE01-4253-8646-6B33CD0CF47E}" type="pres">
      <dgm:prSet presAssocID="{17233BE8-7617-4AE6-B27C-6B00E28C0C3B}" presName="vert1" presStyleCnt="0"/>
      <dgm:spPr/>
    </dgm:pt>
    <dgm:pt modelId="{A50FBB32-3E2C-4869-A75E-E1F1B98C4A52}" type="pres">
      <dgm:prSet presAssocID="{39204E15-A339-42F3-B1B9-EF2E08B06844}" presName="thickLine" presStyleLbl="alignNode1" presStyleIdx="8" presStyleCnt="12"/>
      <dgm:spPr/>
    </dgm:pt>
    <dgm:pt modelId="{6463B77B-0EC8-496F-A5A2-E5CE4812F34C}" type="pres">
      <dgm:prSet presAssocID="{39204E15-A339-42F3-B1B9-EF2E08B06844}" presName="horz1" presStyleCnt="0"/>
      <dgm:spPr/>
    </dgm:pt>
    <dgm:pt modelId="{0F64A57F-5530-4639-B479-526C5B333237}" type="pres">
      <dgm:prSet presAssocID="{39204E15-A339-42F3-B1B9-EF2E08B06844}" presName="tx1" presStyleLbl="revTx" presStyleIdx="8" presStyleCnt="12"/>
      <dgm:spPr/>
    </dgm:pt>
    <dgm:pt modelId="{A8617FC7-278A-4E0D-8CB1-33BED8FE9E63}" type="pres">
      <dgm:prSet presAssocID="{39204E15-A339-42F3-B1B9-EF2E08B06844}" presName="vert1" presStyleCnt="0"/>
      <dgm:spPr/>
    </dgm:pt>
    <dgm:pt modelId="{7530F4B9-38BE-4AE1-B58F-3843FBC89D65}" type="pres">
      <dgm:prSet presAssocID="{59D2A95F-5DFF-412A-9D1E-2CC32A156F2F}" presName="thickLine" presStyleLbl="alignNode1" presStyleIdx="9" presStyleCnt="12"/>
      <dgm:spPr/>
    </dgm:pt>
    <dgm:pt modelId="{9B592BA4-E4A7-4A3E-9EAE-C2F21AA4540D}" type="pres">
      <dgm:prSet presAssocID="{59D2A95F-5DFF-412A-9D1E-2CC32A156F2F}" presName="horz1" presStyleCnt="0"/>
      <dgm:spPr/>
    </dgm:pt>
    <dgm:pt modelId="{B9C9F727-4DCF-4AC9-9F5F-E594738F0074}" type="pres">
      <dgm:prSet presAssocID="{59D2A95F-5DFF-412A-9D1E-2CC32A156F2F}" presName="tx1" presStyleLbl="revTx" presStyleIdx="9" presStyleCnt="12"/>
      <dgm:spPr/>
    </dgm:pt>
    <dgm:pt modelId="{86BA8673-9F65-4E67-BC0F-DD6405A1D937}" type="pres">
      <dgm:prSet presAssocID="{59D2A95F-5DFF-412A-9D1E-2CC32A156F2F}" presName="vert1" presStyleCnt="0"/>
      <dgm:spPr/>
    </dgm:pt>
    <dgm:pt modelId="{99B16A5D-E0FA-4172-8A68-37D597DC696A}" type="pres">
      <dgm:prSet presAssocID="{9BD3B5E9-B77F-4C77-A75B-C32311A6B6BE}" presName="thickLine" presStyleLbl="alignNode1" presStyleIdx="10" presStyleCnt="12"/>
      <dgm:spPr/>
    </dgm:pt>
    <dgm:pt modelId="{396C1CF7-4A14-4243-B41E-C79E4918DD3F}" type="pres">
      <dgm:prSet presAssocID="{9BD3B5E9-B77F-4C77-A75B-C32311A6B6BE}" presName="horz1" presStyleCnt="0"/>
      <dgm:spPr/>
    </dgm:pt>
    <dgm:pt modelId="{1A6B0752-05FF-4B44-BC5F-95DBFC68AC5D}" type="pres">
      <dgm:prSet presAssocID="{9BD3B5E9-B77F-4C77-A75B-C32311A6B6BE}" presName="tx1" presStyleLbl="revTx" presStyleIdx="10" presStyleCnt="12"/>
      <dgm:spPr/>
    </dgm:pt>
    <dgm:pt modelId="{E79A0606-5AB4-4EFA-A7D3-3447399156D3}" type="pres">
      <dgm:prSet presAssocID="{9BD3B5E9-B77F-4C77-A75B-C32311A6B6BE}" presName="vert1" presStyleCnt="0"/>
      <dgm:spPr/>
    </dgm:pt>
    <dgm:pt modelId="{68E7406F-0CCB-4497-846B-B55D32286745}" type="pres">
      <dgm:prSet presAssocID="{7FE171D2-FB89-43F2-958A-E3CA31CDC8DE}" presName="thickLine" presStyleLbl="alignNode1" presStyleIdx="11" presStyleCnt="12"/>
      <dgm:spPr/>
    </dgm:pt>
    <dgm:pt modelId="{FBE9D894-9A28-43A2-8E68-99BA5DC4FC77}" type="pres">
      <dgm:prSet presAssocID="{7FE171D2-FB89-43F2-958A-E3CA31CDC8DE}" presName="horz1" presStyleCnt="0"/>
      <dgm:spPr/>
    </dgm:pt>
    <dgm:pt modelId="{AFF95E83-65A3-491D-967D-AFB1E1DF518B}" type="pres">
      <dgm:prSet presAssocID="{7FE171D2-FB89-43F2-958A-E3CA31CDC8DE}" presName="tx1" presStyleLbl="revTx" presStyleIdx="11" presStyleCnt="12"/>
      <dgm:spPr/>
    </dgm:pt>
    <dgm:pt modelId="{39283917-2ABD-45A8-A19B-46EE0A8E2387}" type="pres">
      <dgm:prSet presAssocID="{7FE171D2-FB89-43F2-958A-E3CA31CDC8DE}" presName="vert1" presStyleCnt="0"/>
      <dgm:spPr/>
    </dgm:pt>
  </dgm:ptLst>
  <dgm:cxnLst>
    <dgm:cxn modelId="{1B689E19-DD85-4D9A-8BC9-0BDF7BF9042E}" type="presOf" srcId="{39204E15-A339-42F3-B1B9-EF2E08B06844}" destId="{0F64A57F-5530-4639-B479-526C5B333237}" srcOrd="0" destOrd="0" presId="urn:microsoft.com/office/officeart/2008/layout/LinedList"/>
    <dgm:cxn modelId="{9A5C8F1A-0420-482C-9CD5-F978D9E1A6BE}" type="presOf" srcId="{A7ED9D9B-A669-41DC-88F2-DF0CAE489207}" destId="{D9F2556C-ED1D-435D-B1C7-7E3C3A2AF368}" srcOrd="0" destOrd="0" presId="urn:microsoft.com/office/officeart/2008/layout/LinedList"/>
    <dgm:cxn modelId="{5528B12A-83BE-4E7A-BB2A-18E2FF113F75}" srcId="{2A0E7DB7-17D5-4BF4-A943-0DA47A80CC83}" destId="{91C06749-8895-4C66-8B91-75E856234EB0}" srcOrd="4" destOrd="0" parTransId="{1A798287-DA8F-4E7A-BF25-B121DF127A48}" sibTransId="{590B49BB-D120-446D-AC6B-E66934A73CB2}"/>
    <dgm:cxn modelId="{4B67222E-5248-4495-9A6C-0811799F93F5}" type="presOf" srcId="{91C06749-8895-4C66-8B91-75E856234EB0}" destId="{54B4BF41-6AF7-499A-A1B3-A32A4F4386B3}" srcOrd="0" destOrd="0" presId="urn:microsoft.com/office/officeart/2008/layout/LinedList"/>
    <dgm:cxn modelId="{B3A5482E-6CA4-45B9-9815-99D8CD670E58}" srcId="{2A0E7DB7-17D5-4BF4-A943-0DA47A80CC83}" destId="{BC6BFBC6-1E00-4B60-A11F-C39284396BC3}" srcOrd="2" destOrd="0" parTransId="{97DBE09C-1D2C-4BCE-AD9E-A603DF56EC2A}" sibTransId="{CDE42AF1-ED01-4F89-8732-35ADBF43F70E}"/>
    <dgm:cxn modelId="{BC2D9634-3541-4C17-8678-ABE0A7627A7A}" type="presOf" srcId="{7FE171D2-FB89-43F2-958A-E3CA31CDC8DE}" destId="{AFF95E83-65A3-491D-967D-AFB1E1DF518B}" srcOrd="0" destOrd="0" presId="urn:microsoft.com/office/officeart/2008/layout/LinedList"/>
    <dgm:cxn modelId="{DAD5D23B-D3D9-4FA8-A28B-2EFBF55707A9}" type="presOf" srcId="{9BD3B5E9-B77F-4C77-A75B-C32311A6B6BE}" destId="{1A6B0752-05FF-4B44-BC5F-95DBFC68AC5D}" srcOrd="0" destOrd="0" presId="urn:microsoft.com/office/officeart/2008/layout/LinedList"/>
    <dgm:cxn modelId="{F91D8042-42E6-4B6D-BBE5-17FBA2A0C9A3}" type="presOf" srcId="{BC6BFBC6-1E00-4B60-A11F-C39284396BC3}" destId="{BD0930F8-902A-4095-B317-B048CECCCCD1}" srcOrd="0" destOrd="0" presId="urn:microsoft.com/office/officeart/2008/layout/LinedList"/>
    <dgm:cxn modelId="{621D1843-B0F0-40EE-AF54-5BC958959735}" srcId="{2A0E7DB7-17D5-4BF4-A943-0DA47A80CC83}" destId="{A68B769D-8CB6-4ED9-998D-20B321AE2CC5}" srcOrd="0" destOrd="0" parTransId="{69F729A4-A4B1-46B4-9B8B-F3E9F288F4DA}" sibTransId="{604A69FF-1D69-4F94-8F1D-410023947595}"/>
    <dgm:cxn modelId="{09FCD445-8FD7-4CA3-BFE0-F208878609DB}" srcId="{2A0E7DB7-17D5-4BF4-A943-0DA47A80CC83}" destId="{17233BE8-7617-4AE6-B27C-6B00E28C0C3B}" srcOrd="7" destOrd="0" parTransId="{EE73938B-726B-4AC1-9913-2F30A22E910A}" sibTransId="{6EC32EBD-A1E7-41EB-9ED2-1349B458D05D}"/>
    <dgm:cxn modelId="{8672B147-462B-45F8-A51D-724514BCBB3A}" type="presOf" srcId="{2A0E7DB7-17D5-4BF4-A943-0DA47A80CC83}" destId="{A341155A-FF14-48E1-A488-DE6633EBFA0D}" srcOrd="0" destOrd="0" presId="urn:microsoft.com/office/officeart/2008/layout/LinedList"/>
    <dgm:cxn modelId="{E0A40868-7E59-4EBE-BCFA-684BE98A0964}" srcId="{2A0E7DB7-17D5-4BF4-A943-0DA47A80CC83}" destId="{39204E15-A339-42F3-B1B9-EF2E08B06844}" srcOrd="8" destOrd="0" parTransId="{0A520EDA-B896-4067-8A5A-D7242612E7CB}" sibTransId="{04BF5D00-C35D-4FB2-93ED-F26C438B8538}"/>
    <dgm:cxn modelId="{2071BD48-434D-46EF-8475-C39878A515B1}" srcId="{2A0E7DB7-17D5-4BF4-A943-0DA47A80CC83}" destId="{59D2A95F-5DFF-412A-9D1E-2CC32A156F2F}" srcOrd="9" destOrd="0" parTransId="{0DE2F1EA-3E3F-44AB-A93E-590FB64519F0}" sibTransId="{AE02B59A-B479-4EAD-ACE3-F66257A6D337}"/>
    <dgm:cxn modelId="{F4BF926E-F118-4D36-BD46-468972215879}" srcId="{2A0E7DB7-17D5-4BF4-A943-0DA47A80CC83}" destId="{9BD3B5E9-B77F-4C77-A75B-C32311A6B6BE}" srcOrd="10" destOrd="0" parTransId="{702745EE-B75E-45FD-AAC2-6B42EA71C3C8}" sibTransId="{89D7D0C4-D455-4454-A8EF-A1330556C1A2}"/>
    <dgm:cxn modelId="{F39EEA8B-C678-403E-A501-EFC0AB5FD624}" type="presOf" srcId="{A68B769D-8CB6-4ED9-998D-20B321AE2CC5}" destId="{78D0F337-E1E6-4879-A4B6-D1E7D520A7C8}" srcOrd="0" destOrd="0" presId="urn:microsoft.com/office/officeart/2008/layout/LinedList"/>
    <dgm:cxn modelId="{0C68E79D-B091-407D-B281-34F35AE4B075}" srcId="{2A0E7DB7-17D5-4BF4-A943-0DA47A80CC83}" destId="{BA3C909C-CEB7-4856-A88B-94DE3521FF24}" srcOrd="6" destOrd="0" parTransId="{0C0C83F4-C549-4DF3-B176-D486C7441628}" sibTransId="{9DFA13BA-165F-4C1A-AE45-3D6F79B16BC0}"/>
    <dgm:cxn modelId="{7A318AA5-E415-4FBF-A7EB-FA800725627F}" type="presOf" srcId="{59D2A95F-5DFF-412A-9D1E-2CC32A156F2F}" destId="{B9C9F727-4DCF-4AC9-9F5F-E594738F0074}" srcOrd="0" destOrd="0" presId="urn:microsoft.com/office/officeart/2008/layout/LinedList"/>
    <dgm:cxn modelId="{3BB9ECA6-6F90-44DE-8346-A0D78924FF42}" srcId="{2A0E7DB7-17D5-4BF4-A943-0DA47A80CC83}" destId="{7FE171D2-FB89-43F2-958A-E3CA31CDC8DE}" srcOrd="11" destOrd="0" parTransId="{AB91B717-8575-4B4E-A505-48539FDD7F05}" sibTransId="{298AA035-63B7-4ECD-BC47-918CEC28EE8B}"/>
    <dgm:cxn modelId="{306429AC-6EB2-4DA9-A3C4-37DB54BD13EE}" srcId="{2A0E7DB7-17D5-4BF4-A943-0DA47A80CC83}" destId="{A7ED9D9B-A669-41DC-88F2-DF0CAE489207}" srcOrd="3" destOrd="0" parTransId="{3BDDAE70-5DF5-4C6B-A66E-1837A0E8F375}" sibTransId="{2C998B46-4AD7-471D-BEB6-9A6CF0B44614}"/>
    <dgm:cxn modelId="{833FC8B8-DBC8-4F8E-9671-360423E1C0A2}" type="presOf" srcId="{B3BCD8C5-A374-41FB-9292-0C469F2C602F}" destId="{4295359F-69C2-4585-BB01-6481480E162C}" srcOrd="0" destOrd="0" presId="urn:microsoft.com/office/officeart/2008/layout/LinedList"/>
    <dgm:cxn modelId="{A662E8D9-F19F-4B6A-A341-ECC2E518D341}" type="presOf" srcId="{BA3C909C-CEB7-4856-A88B-94DE3521FF24}" destId="{6CD83A93-EDB3-4B6F-8A17-DDDAB0FFCAD1}" srcOrd="0" destOrd="0" presId="urn:microsoft.com/office/officeart/2008/layout/LinedList"/>
    <dgm:cxn modelId="{ECB309E2-90D2-429F-9BF0-F764FC4FE8D5}" type="presOf" srcId="{F6DD9F20-A2EC-49FE-8922-B5ED27FDA502}" destId="{1D3D90CA-1177-43B0-A60E-6B6AA305E613}" srcOrd="0" destOrd="0" presId="urn:microsoft.com/office/officeart/2008/layout/LinedList"/>
    <dgm:cxn modelId="{595AD2EE-A14B-4168-B424-887CA570F0C0}" srcId="{2A0E7DB7-17D5-4BF4-A943-0DA47A80CC83}" destId="{B3BCD8C5-A374-41FB-9292-0C469F2C602F}" srcOrd="5" destOrd="0" parTransId="{C982B032-085A-493C-A97C-33E28A27BA25}" sibTransId="{4592F84A-66A4-48EC-B41E-76E600415316}"/>
    <dgm:cxn modelId="{B22898F5-E98F-44A7-A82D-9C9DF3769945}" srcId="{2A0E7DB7-17D5-4BF4-A943-0DA47A80CC83}" destId="{F6DD9F20-A2EC-49FE-8922-B5ED27FDA502}" srcOrd="1" destOrd="0" parTransId="{38B08437-B0C7-44F3-8708-77122D01E37E}" sibTransId="{58682156-BBC8-4C3E-8DFB-E143F62ABED0}"/>
    <dgm:cxn modelId="{A47742F8-21D2-4BB8-BD4E-60ECBA946108}" type="presOf" srcId="{17233BE8-7617-4AE6-B27C-6B00E28C0C3B}" destId="{B6C31BC9-6DAB-466F-AE55-A155AD517C32}" srcOrd="0" destOrd="0" presId="urn:microsoft.com/office/officeart/2008/layout/LinedList"/>
    <dgm:cxn modelId="{180A4104-D6CD-442A-80DA-77481F0C3239}" type="presParOf" srcId="{A341155A-FF14-48E1-A488-DE6633EBFA0D}" destId="{226B572A-73D3-418D-94B1-6CACA13E7F24}" srcOrd="0" destOrd="0" presId="urn:microsoft.com/office/officeart/2008/layout/LinedList"/>
    <dgm:cxn modelId="{E5D70FD1-EA01-4D81-A7EA-A72471089208}" type="presParOf" srcId="{A341155A-FF14-48E1-A488-DE6633EBFA0D}" destId="{7C8A9BEE-FAE9-49CC-9145-27B7961EAFB8}" srcOrd="1" destOrd="0" presId="urn:microsoft.com/office/officeart/2008/layout/LinedList"/>
    <dgm:cxn modelId="{1023318D-1C9E-49D9-B6CD-447EEC63CBC8}" type="presParOf" srcId="{7C8A9BEE-FAE9-49CC-9145-27B7961EAFB8}" destId="{78D0F337-E1E6-4879-A4B6-D1E7D520A7C8}" srcOrd="0" destOrd="0" presId="urn:microsoft.com/office/officeart/2008/layout/LinedList"/>
    <dgm:cxn modelId="{7D63070D-7E27-4AE3-A447-DCDD3399D918}" type="presParOf" srcId="{7C8A9BEE-FAE9-49CC-9145-27B7961EAFB8}" destId="{F43232A5-DE64-4DE6-BAFB-E6C7F1F1BED7}" srcOrd="1" destOrd="0" presId="urn:microsoft.com/office/officeart/2008/layout/LinedList"/>
    <dgm:cxn modelId="{2FD3F538-561E-4088-9534-2392A70C0DC4}" type="presParOf" srcId="{A341155A-FF14-48E1-A488-DE6633EBFA0D}" destId="{C92E680B-5A55-4EE3-BD60-6E60BE70F73A}" srcOrd="2" destOrd="0" presId="urn:microsoft.com/office/officeart/2008/layout/LinedList"/>
    <dgm:cxn modelId="{033C07DB-9E84-4906-A389-1F2EF264D3E8}" type="presParOf" srcId="{A341155A-FF14-48E1-A488-DE6633EBFA0D}" destId="{2F4734FE-BB0C-4753-9B39-33EE7EE962C7}" srcOrd="3" destOrd="0" presId="urn:microsoft.com/office/officeart/2008/layout/LinedList"/>
    <dgm:cxn modelId="{D1910620-A510-4058-84DD-24E794BAEF5D}" type="presParOf" srcId="{2F4734FE-BB0C-4753-9B39-33EE7EE962C7}" destId="{1D3D90CA-1177-43B0-A60E-6B6AA305E613}" srcOrd="0" destOrd="0" presId="urn:microsoft.com/office/officeart/2008/layout/LinedList"/>
    <dgm:cxn modelId="{0B9ABB6C-CC7B-4CD5-B439-A588C5918AB1}" type="presParOf" srcId="{2F4734FE-BB0C-4753-9B39-33EE7EE962C7}" destId="{7703D726-378E-44DD-AB3B-D4164294033E}" srcOrd="1" destOrd="0" presId="urn:microsoft.com/office/officeart/2008/layout/LinedList"/>
    <dgm:cxn modelId="{0B3DA232-9C42-490D-A03B-1EC16BB302E7}" type="presParOf" srcId="{A341155A-FF14-48E1-A488-DE6633EBFA0D}" destId="{AA8E3C0B-8AF3-43A0-A66F-F6ED1A80184B}" srcOrd="4" destOrd="0" presId="urn:microsoft.com/office/officeart/2008/layout/LinedList"/>
    <dgm:cxn modelId="{7F6720CF-53BB-4352-93FE-0510F897B787}" type="presParOf" srcId="{A341155A-FF14-48E1-A488-DE6633EBFA0D}" destId="{17903CEE-BD0C-499D-AE0D-24368143C52D}" srcOrd="5" destOrd="0" presId="urn:microsoft.com/office/officeart/2008/layout/LinedList"/>
    <dgm:cxn modelId="{E1FC2992-79AE-40CB-A77F-444CCA64E20A}" type="presParOf" srcId="{17903CEE-BD0C-499D-AE0D-24368143C52D}" destId="{BD0930F8-902A-4095-B317-B048CECCCCD1}" srcOrd="0" destOrd="0" presId="urn:microsoft.com/office/officeart/2008/layout/LinedList"/>
    <dgm:cxn modelId="{F2D53D9B-317C-4E34-8441-F8F77B3482D8}" type="presParOf" srcId="{17903CEE-BD0C-499D-AE0D-24368143C52D}" destId="{F835F282-9A1D-483C-A72E-3E23C57572D3}" srcOrd="1" destOrd="0" presId="urn:microsoft.com/office/officeart/2008/layout/LinedList"/>
    <dgm:cxn modelId="{CFB98BBD-AEBC-476F-933B-5C4C13D19087}" type="presParOf" srcId="{A341155A-FF14-48E1-A488-DE6633EBFA0D}" destId="{3B602E2D-FED3-4B4E-BE6C-1979DD2E9D91}" srcOrd="6" destOrd="0" presId="urn:microsoft.com/office/officeart/2008/layout/LinedList"/>
    <dgm:cxn modelId="{25FB8D74-4A54-453F-B391-7FE5EF187C96}" type="presParOf" srcId="{A341155A-FF14-48E1-A488-DE6633EBFA0D}" destId="{B5490B83-B7A7-466D-9358-16AFFE8AC96A}" srcOrd="7" destOrd="0" presId="urn:microsoft.com/office/officeart/2008/layout/LinedList"/>
    <dgm:cxn modelId="{427CE814-C138-446D-8255-7A60E7A072A6}" type="presParOf" srcId="{B5490B83-B7A7-466D-9358-16AFFE8AC96A}" destId="{D9F2556C-ED1D-435D-B1C7-7E3C3A2AF368}" srcOrd="0" destOrd="0" presId="urn:microsoft.com/office/officeart/2008/layout/LinedList"/>
    <dgm:cxn modelId="{C2598D7A-D9FF-4EEA-BD28-0D9865939FD6}" type="presParOf" srcId="{B5490B83-B7A7-466D-9358-16AFFE8AC96A}" destId="{26261271-86D8-482B-9CF7-9E12ADE2701D}" srcOrd="1" destOrd="0" presId="urn:microsoft.com/office/officeart/2008/layout/LinedList"/>
    <dgm:cxn modelId="{4163B4F4-8BDE-4463-9017-8F111C4D32BC}" type="presParOf" srcId="{A341155A-FF14-48E1-A488-DE6633EBFA0D}" destId="{E7FB30C5-1048-4F85-82C9-CC912DC140FD}" srcOrd="8" destOrd="0" presId="urn:microsoft.com/office/officeart/2008/layout/LinedList"/>
    <dgm:cxn modelId="{9D400AEE-95D4-427C-8273-D04357C06967}" type="presParOf" srcId="{A341155A-FF14-48E1-A488-DE6633EBFA0D}" destId="{AF6DB242-AF2F-45FF-8B5A-448C136B5636}" srcOrd="9" destOrd="0" presId="urn:microsoft.com/office/officeart/2008/layout/LinedList"/>
    <dgm:cxn modelId="{0DCA329F-47B7-40E6-83F3-C684A8905967}" type="presParOf" srcId="{AF6DB242-AF2F-45FF-8B5A-448C136B5636}" destId="{54B4BF41-6AF7-499A-A1B3-A32A4F4386B3}" srcOrd="0" destOrd="0" presId="urn:microsoft.com/office/officeart/2008/layout/LinedList"/>
    <dgm:cxn modelId="{CB438D54-9788-4771-BE91-9DBB38C3276E}" type="presParOf" srcId="{AF6DB242-AF2F-45FF-8B5A-448C136B5636}" destId="{12E8D7D7-C531-4592-8FB3-E70F3FB28827}" srcOrd="1" destOrd="0" presId="urn:microsoft.com/office/officeart/2008/layout/LinedList"/>
    <dgm:cxn modelId="{E8889B3B-E31A-4981-A76A-403732AD959C}" type="presParOf" srcId="{A341155A-FF14-48E1-A488-DE6633EBFA0D}" destId="{544CE859-536E-44BE-8824-E97984EAAE9A}" srcOrd="10" destOrd="0" presId="urn:microsoft.com/office/officeart/2008/layout/LinedList"/>
    <dgm:cxn modelId="{08AC40E9-E63F-4BED-856A-183929F713A5}" type="presParOf" srcId="{A341155A-FF14-48E1-A488-DE6633EBFA0D}" destId="{B817A039-4AC9-44BA-B294-DF8DD4D4E155}" srcOrd="11" destOrd="0" presId="urn:microsoft.com/office/officeart/2008/layout/LinedList"/>
    <dgm:cxn modelId="{3753DBED-85E4-4EF9-8ECC-1A3017510483}" type="presParOf" srcId="{B817A039-4AC9-44BA-B294-DF8DD4D4E155}" destId="{4295359F-69C2-4585-BB01-6481480E162C}" srcOrd="0" destOrd="0" presId="urn:microsoft.com/office/officeart/2008/layout/LinedList"/>
    <dgm:cxn modelId="{0DB521AB-47EA-42DD-A27A-F841C5351334}" type="presParOf" srcId="{B817A039-4AC9-44BA-B294-DF8DD4D4E155}" destId="{1FDB674F-6CF7-4E06-A1F4-AF9AC33F9DF9}" srcOrd="1" destOrd="0" presId="urn:microsoft.com/office/officeart/2008/layout/LinedList"/>
    <dgm:cxn modelId="{D954E73C-5B83-4893-B88E-0DB01D01B8EA}" type="presParOf" srcId="{A341155A-FF14-48E1-A488-DE6633EBFA0D}" destId="{D2C74787-555F-4D88-983C-55A09A1F6203}" srcOrd="12" destOrd="0" presId="urn:microsoft.com/office/officeart/2008/layout/LinedList"/>
    <dgm:cxn modelId="{34E4F0BE-8237-4EE9-B57E-CA21F8D0D840}" type="presParOf" srcId="{A341155A-FF14-48E1-A488-DE6633EBFA0D}" destId="{B4953881-C90D-477F-A421-EC0739670ABE}" srcOrd="13" destOrd="0" presId="urn:microsoft.com/office/officeart/2008/layout/LinedList"/>
    <dgm:cxn modelId="{78FCE9A2-8E44-4C70-8EF5-3AFFECC1B710}" type="presParOf" srcId="{B4953881-C90D-477F-A421-EC0739670ABE}" destId="{6CD83A93-EDB3-4B6F-8A17-DDDAB0FFCAD1}" srcOrd="0" destOrd="0" presId="urn:microsoft.com/office/officeart/2008/layout/LinedList"/>
    <dgm:cxn modelId="{0D128DAE-FF9D-436B-BCFF-D38DD68F124F}" type="presParOf" srcId="{B4953881-C90D-477F-A421-EC0739670ABE}" destId="{59662A96-E651-4B22-95A7-67C26EADCB3E}" srcOrd="1" destOrd="0" presId="urn:microsoft.com/office/officeart/2008/layout/LinedList"/>
    <dgm:cxn modelId="{181216BB-64C3-4839-8495-B78706CBE030}" type="presParOf" srcId="{A341155A-FF14-48E1-A488-DE6633EBFA0D}" destId="{428EDC01-A2EC-44C3-8475-FBA02EB99E6E}" srcOrd="14" destOrd="0" presId="urn:microsoft.com/office/officeart/2008/layout/LinedList"/>
    <dgm:cxn modelId="{A7510022-688F-4C5E-BD2B-F4C9510AF7C1}" type="presParOf" srcId="{A341155A-FF14-48E1-A488-DE6633EBFA0D}" destId="{CA8D7D13-20AC-4E20-B5B5-E3AE1A57F9EF}" srcOrd="15" destOrd="0" presId="urn:microsoft.com/office/officeart/2008/layout/LinedList"/>
    <dgm:cxn modelId="{023105C7-B056-415B-BC0D-934F1139AC95}" type="presParOf" srcId="{CA8D7D13-20AC-4E20-B5B5-E3AE1A57F9EF}" destId="{B6C31BC9-6DAB-466F-AE55-A155AD517C32}" srcOrd="0" destOrd="0" presId="urn:microsoft.com/office/officeart/2008/layout/LinedList"/>
    <dgm:cxn modelId="{FECE73EB-EB1B-4689-896F-BD203E4C52B1}" type="presParOf" srcId="{CA8D7D13-20AC-4E20-B5B5-E3AE1A57F9EF}" destId="{FB42437B-DE01-4253-8646-6B33CD0CF47E}" srcOrd="1" destOrd="0" presId="urn:microsoft.com/office/officeart/2008/layout/LinedList"/>
    <dgm:cxn modelId="{3171555D-C656-4D6A-A548-DF448AE242DF}" type="presParOf" srcId="{A341155A-FF14-48E1-A488-DE6633EBFA0D}" destId="{A50FBB32-3E2C-4869-A75E-E1F1B98C4A52}" srcOrd="16" destOrd="0" presId="urn:microsoft.com/office/officeart/2008/layout/LinedList"/>
    <dgm:cxn modelId="{51A125C7-E84A-4164-AE61-F7FA0BB5FFFD}" type="presParOf" srcId="{A341155A-FF14-48E1-A488-DE6633EBFA0D}" destId="{6463B77B-0EC8-496F-A5A2-E5CE4812F34C}" srcOrd="17" destOrd="0" presId="urn:microsoft.com/office/officeart/2008/layout/LinedList"/>
    <dgm:cxn modelId="{78127631-7BD6-4BE3-92C0-F7A62AE696FF}" type="presParOf" srcId="{6463B77B-0EC8-496F-A5A2-E5CE4812F34C}" destId="{0F64A57F-5530-4639-B479-526C5B333237}" srcOrd="0" destOrd="0" presId="urn:microsoft.com/office/officeart/2008/layout/LinedList"/>
    <dgm:cxn modelId="{7240408D-F35F-4991-887F-944C0D8EC667}" type="presParOf" srcId="{6463B77B-0EC8-496F-A5A2-E5CE4812F34C}" destId="{A8617FC7-278A-4E0D-8CB1-33BED8FE9E63}" srcOrd="1" destOrd="0" presId="urn:microsoft.com/office/officeart/2008/layout/LinedList"/>
    <dgm:cxn modelId="{03D9C791-E642-4571-AB3D-8CCA41D668ED}" type="presParOf" srcId="{A341155A-FF14-48E1-A488-DE6633EBFA0D}" destId="{7530F4B9-38BE-4AE1-B58F-3843FBC89D65}" srcOrd="18" destOrd="0" presId="urn:microsoft.com/office/officeart/2008/layout/LinedList"/>
    <dgm:cxn modelId="{29139904-6AE9-4693-882F-11340D0F6978}" type="presParOf" srcId="{A341155A-FF14-48E1-A488-DE6633EBFA0D}" destId="{9B592BA4-E4A7-4A3E-9EAE-C2F21AA4540D}" srcOrd="19" destOrd="0" presId="urn:microsoft.com/office/officeart/2008/layout/LinedList"/>
    <dgm:cxn modelId="{EA9AECBB-4385-471B-8E03-810C7BA369B0}" type="presParOf" srcId="{9B592BA4-E4A7-4A3E-9EAE-C2F21AA4540D}" destId="{B9C9F727-4DCF-4AC9-9F5F-E594738F0074}" srcOrd="0" destOrd="0" presId="urn:microsoft.com/office/officeart/2008/layout/LinedList"/>
    <dgm:cxn modelId="{0E50EC26-CEF5-4281-B78E-099B5B87C477}" type="presParOf" srcId="{9B592BA4-E4A7-4A3E-9EAE-C2F21AA4540D}" destId="{86BA8673-9F65-4E67-BC0F-DD6405A1D937}" srcOrd="1" destOrd="0" presId="urn:microsoft.com/office/officeart/2008/layout/LinedList"/>
    <dgm:cxn modelId="{71A53F54-674C-47CF-85A0-1A4D5E9155D2}" type="presParOf" srcId="{A341155A-FF14-48E1-A488-DE6633EBFA0D}" destId="{99B16A5D-E0FA-4172-8A68-37D597DC696A}" srcOrd="20" destOrd="0" presId="urn:microsoft.com/office/officeart/2008/layout/LinedList"/>
    <dgm:cxn modelId="{3708FB9B-F299-46A1-AF20-1BA9084C23B7}" type="presParOf" srcId="{A341155A-FF14-48E1-A488-DE6633EBFA0D}" destId="{396C1CF7-4A14-4243-B41E-C79E4918DD3F}" srcOrd="21" destOrd="0" presId="urn:microsoft.com/office/officeart/2008/layout/LinedList"/>
    <dgm:cxn modelId="{830645AB-F48E-4E3A-A6E8-BAD2E0DCD4CB}" type="presParOf" srcId="{396C1CF7-4A14-4243-B41E-C79E4918DD3F}" destId="{1A6B0752-05FF-4B44-BC5F-95DBFC68AC5D}" srcOrd="0" destOrd="0" presId="urn:microsoft.com/office/officeart/2008/layout/LinedList"/>
    <dgm:cxn modelId="{68521F5D-21C1-4B29-807F-C06C555FE407}" type="presParOf" srcId="{396C1CF7-4A14-4243-B41E-C79E4918DD3F}" destId="{E79A0606-5AB4-4EFA-A7D3-3447399156D3}" srcOrd="1" destOrd="0" presId="urn:microsoft.com/office/officeart/2008/layout/LinedList"/>
    <dgm:cxn modelId="{89F9536E-9B5B-45E0-AE87-B4F49A0D10C6}" type="presParOf" srcId="{A341155A-FF14-48E1-A488-DE6633EBFA0D}" destId="{68E7406F-0CCB-4497-846B-B55D32286745}" srcOrd="22" destOrd="0" presId="urn:microsoft.com/office/officeart/2008/layout/LinedList"/>
    <dgm:cxn modelId="{1274D9B0-9C63-469F-9C8C-9889EE000CCF}" type="presParOf" srcId="{A341155A-FF14-48E1-A488-DE6633EBFA0D}" destId="{FBE9D894-9A28-43A2-8E68-99BA5DC4FC77}" srcOrd="23" destOrd="0" presId="urn:microsoft.com/office/officeart/2008/layout/LinedList"/>
    <dgm:cxn modelId="{7494D493-CABD-4167-8D48-32BE0896FA8E}" type="presParOf" srcId="{FBE9D894-9A28-43A2-8E68-99BA5DC4FC77}" destId="{AFF95E83-65A3-491D-967D-AFB1E1DF518B}" srcOrd="0" destOrd="0" presId="urn:microsoft.com/office/officeart/2008/layout/LinedList"/>
    <dgm:cxn modelId="{832B51D4-CF05-41F6-95A0-3A4729DA9B63}" type="presParOf" srcId="{FBE9D894-9A28-43A2-8E68-99BA5DC4FC77}" destId="{39283917-2ABD-45A8-A19B-46EE0A8E23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0465F7-D6CF-4CD3-BBBF-B317182F4E58}"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28CF6893-ED4B-4C8A-9B1A-69F0635F5D46}">
      <dgm:prSet/>
      <dgm:spPr/>
      <dgm:t>
        <a:bodyPr/>
        <a:lstStyle/>
        <a:p>
          <a:r>
            <a:rPr lang="en-US" b="1" i="0" baseline="0"/>
            <a:t>Lot Line Adjustments / Lot Mergers</a:t>
          </a:r>
          <a:endParaRPr lang="en-US"/>
        </a:p>
      </dgm:t>
    </dgm:pt>
    <dgm:pt modelId="{520CE475-DF16-4184-A637-99A0BDD66855}" type="parTrans" cxnId="{A0C225FA-B08B-4385-9CE3-7733B7085998}">
      <dgm:prSet/>
      <dgm:spPr/>
      <dgm:t>
        <a:bodyPr/>
        <a:lstStyle/>
        <a:p>
          <a:endParaRPr lang="en-US"/>
        </a:p>
      </dgm:t>
    </dgm:pt>
    <dgm:pt modelId="{C8E30D4E-B56C-4EC2-AEF3-0A6D7F99AA07}" type="sibTrans" cxnId="{A0C225FA-B08B-4385-9CE3-7733B7085998}">
      <dgm:prSet/>
      <dgm:spPr/>
      <dgm:t>
        <a:bodyPr/>
        <a:lstStyle/>
        <a:p>
          <a:endParaRPr lang="en-US"/>
        </a:p>
      </dgm:t>
    </dgm:pt>
    <dgm:pt modelId="{B6E644D7-B188-4BF3-A6DE-1BDD1EB5D0A4}">
      <dgm:prSet/>
      <dgm:spPr/>
      <dgm:t>
        <a:bodyPr/>
        <a:lstStyle/>
        <a:p>
          <a:r>
            <a:rPr lang="en-US" b="1"/>
            <a:t>Tentative Parcel Maps </a:t>
          </a:r>
        </a:p>
        <a:p>
          <a:r>
            <a:rPr lang="en-US"/>
            <a:t>	Urban Lot Splits / SB 9</a:t>
          </a:r>
        </a:p>
      </dgm:t>
    </dgm:pt>
    <dgm:pt modelId="{08B97F72-BF29-4883-87B0-D09EEA1E4371}" type="parTrans" cxnId="{77100F51-CDC2-490D-8125-72AAC8E9C4D0}">
      <dgm:prSet/>
      <dgm:spPr/>
      <dgm:t>
        <a:bodyPr/>
        <a:lstStyle/>
        <a:p>
          <a:endParaRPr lang="en-US"/>
        </a:p>
      </dgm:t>
    </dgm:pt>
    <dgm:pt modelId="{B8E8D519-C72F-46D0-AF53-023B186CCCF4}" type="sibTrans" cxnId="{77100F51-CDC2-490D-8125-72AAC8E9C4D0}">
      <dgm:prSet/>
      <dgm:spPr/>
      <dgm:t>
        <a:bodyPr/>
        <a:lstStyle/>
        <a:p>
          <a:endParaRPr lang="en-US"/>
        </a:p>
      </dgm:t>
    </dgm:pt>
    <dgm:pt modelId="{439121CC-EAF3-400F-B2C7-8C442708823B}">
      <dgm:prSet/>
      <dgm:spPr/>
      <dgm:t>
        <a:bodyPr/>
        <a:lstStyle/>
        <a:p>
          <a:r>
            <a:rPr lang="en-US" b="1" i="0" baseline="0"/>
            <a:t>Tentative Parcel Maps ( ≤ 4 parcels)</a:t>
          </a:r>
          <a:endParaRPr lang="en-US"/>
        </a:p>
      </dgm:t>
    </dgm:pt>
    <dgm:pt modelId="{4C51A0C3-B1A6-4296-9E49-CFA1804ED35C}" type="parTrans" cxnId="{7D507D19-7BDA-49F3-9815-B0EE791366C2}">
      <dgm:prSet/>
      <dgm:spPr/>
      <dgm:t>
        <a:bodyPr/>
        <a:lstStyle/>
        <a:p>
          <a:endParaRPr lang="en-US"/>
        </a:p>
      </dgm:t>
    </dgm:pt>
    <dgm:pt modelId="{805D0A55-68D8-4E11-9F83-4DA2CDE322E6}" type="sibTrans" cxnId="{7D507D19-7BDA-49F3-9815-B0EE791366C2}">
      <dgm:prSet/>
      <dgm:spPr/>
      <dgm:t>
        <a:bodyPr/>
        <a:lstStyle/>
        <a:p>
          <a:endParaRPr lang="en-US"/>
        </a:p>
      </dgm:t>
    </dgm:pt>
    <dgm:pt modelId="{60351255-23D8-4940-8A96-47EC051EAF9B}">
      <dgm:prSet/>
      <dgm:spPr/>
      <dgm:t>
        <a:bodyPr/>
        <a:lstStyle/>
        <a:p>
          <a:r>
            <a:rPr lang="en-US" b="1" i="0" baseline="0"/>
            <a:t>Tentative Subdivision Maps (5 ≥ parcels) </a:t>
          </a:r>
          <a:endParaRPr lang="en-US"/>
        </a:p>
      </dgm:t>
    </dgm:pt>
    <dgm:pt modelId="{C2E6F8D4-2F19-4632-9463-CF595FED591F}" type="parTrans" cxnId="{14EBD3B7-EA62-48C1-A5B9-DB9B0DF54202}">
      <dgm:prSet/>
      <dgm:spPr/>
      <dgm:t>
        <a:bodyPr/>
        <a:lstStyle/>
        <a:p>
          <a:endParaRPr lang="en-US"/>
        </a:p>
      </dgm:t>
    </dgm:pt>
    <dgm:pt modelId="{DE3CBAEF-18F9-42C2-BB89-97C456AE434D}" type="sibTrans" cxnId="{14EBD3B7-EA62-48C1-A5B9-DB9B0DF54202}">
      <dgm:prSet/>
      <dgm:spPr/>
      <dgm:t>
        <a:bodyPr/>
        <a:lstStyle/>
        <a:p>
          <a:endParaRPr lang="en-US"/>
        </a:p>
      </dgm:t>
    </dgm:pt>
    <dgm:pt modelId="{6728B29F-87A1-4CD3-8E19-CB6A801169CB}" type="pres">
      <dgm:prSet presAssocID="{410465F7-D6CF-4CD3-BBBF-B317182F4E58}" presName="hierChild1" presStyleCnt="0">
        <dgm:presLayoutVars>
          <dgm:chPref val="1"/>
          <dgm:dir/>
          <dgm:animOne val="branch"/>
          <dgm:animLvl val="lvl"/>
          <dgm:resizeHandles/>
        </dgm:presLayoutVars>
      </dgm:prSet>
      <dgm:spPr/>
    </dgm:pt>
    <dgm:pt modelId="{D42AB5AB-6E35-4B7F-B618-23C43E07B62A}" type="pres">
      <dgm:prSet presAssocID="{28CF6893-ED4B-4C8A-9B1A-69F0635F5D46}" presName="hierRoot1" presStyleCnt="0"/>
      <dgm:spPr/>
    </dgm:pt>
    <dgm:pt modelId="{D4F613B4-BAB8-48F9-BF4B-48FBB1C85899}" type="pres">
      <dgm:prSet presAssocID="{28CF6893-ED4B-4C8A-9B1A-69F0635F5D46}" presName="composite" presStyleCnt="0"/>
      <dgm:spPr/>
    </dgm:pt>
    <dgm:pt modelId="{61635A49-6391-4C97-8BCB-2307FB4B2244}" type="pres">
      <dgm:prSet presAssocID="{28CF6893-ED4B-4C8A-9B1A-69F0635F5D46}" presName="background" presStyleLbl="node0" presStyleIdx="0" presStyleCnt="4"/>
      <dgm:spPr/>
    </dgm:pt>
    <dgm:pt modelId="{A387E9F0-80E3-4BF4-9D22-2459B0F10F35}" type="pres">
      <dgm:prSet presAssocID="{28CF6893-ED4B-4C8A-9B1A-69F0635F5D46}" presName="text" presStyleLbl="fgAcc0" presStyleIdx="0" presStyleCnt="4">
        <dgm:presLayoutVars>
          <dgm:chPref val="3"/>
        </dgm:presLayoutVars>
      </dgm:prSet>
      <dgm:spPr/>
    </dgm:pt>
    <dgm:pt modelId="{7A42052F-AC3D-4BD9-82C8-14C864E85B51}" type="pres">
      <dgm:prSet presAssocID="{28CF6893-ED4B-4C8A-9B1A-69F0635F5D46}" presName="hierChild2" presStyleCnt="0"/>
      <dgm:spPr/>
    </dgm:pt>
    <dgm:pt modelId="{8CBDDF68-4513-4971-81BF-B53BDEC6B705}" type="pres">
      <dgm:prSet presAssocID="{B6E644D7-B188-4BF3-A6DE-1BDD1EB5D0A4}" presName="hierRoot1" presStyleCnt="0"/>
      <dgm:spPr/>
    </dgm:pt>
    <dgm:pt modelId="{866F9E87-4343-4297-8324-D655C44FEC2A}" type="pres">
      <dgm:prSet presAssocID="{B6E644D7-B188-4BF3-A6DE-1BDD1EB5D0A4}" presName="composite" presStyleCnt="0"/>
      <dgm:spPr/>
    </dgm:pt>
    <dgm:pt modelId="{252E4F0A-41DB-444E-A90F-DD5A501B1BE6}" type="pres">
      <dgm:prSet presAssocID="{B6E644D7-B188-4BF3-A6DE-1BDD1EB5D0A4}" presName="background" presStyleLbl="node0" presStyleIdx="1" presStyleCnt="4"/>
      <dgm:spPr/>
    </dgm:pt>
    <dgm:pt modelId="{1E31FD34-AA72-4477-A9A8-465384F9979E}" type="pres">
      <dgm:prSet presAssocID="{B6E644D7-B188-4BF3-A6DE-1BDD1EB5D0A4}" presName="text" presStyleLbl="fgAcc0" presStyleIdx="1" presStyleCnt="4">
        <dgm:presLayoutVars>
          <dgm:chPref val="3"/>
        </dgm:presLayoutVars>
      </dgm:prSet>
      <dgm:spPr/>
    </dgm:pt>
    <dgm:pt modelId="{C066CBA5-573F-4074-82D9-40482EFE31AE}" type="pres">
      <dgm:prSet presAssocID="{B6E644D7-B188-4BF3-A6DE-1BDD1EB5D0A4}" presName="hierChild2" presStyleCnt="0"/>
      <dgm:spPr/>
    </dgm:pt>
    <dgm:pt modelId="{F863D190-A448-448A-AAEE-C25F8D5B6A24}" type="pres">
      <dgm:prSet presAssocID="{439121CC-EAF3-400F-B2C7-8C442708823B}" presName="hierRoot1" presStyleCnt="0"/>
      <dgm:spPr/>
    </dgm:pt>
    <dgm:pt modelId="{98A6F4BC-7122-4A10-BD30-6B965271434C}" type="pres">
      <dgm:prSet presAssocID="{439121CC-EAF3-400F-B2C7-8C442708823B}" presName="composite" presStyleCnt="0"/>
      <dgm:spPr/>
    </dgm:pt>
    <dgm:pt modelId="{60ABB7F0-8E34-43D0-BB85-07FFC1734B7B}" type="pres">
      <dgm:prSet presAssocID="{439121CC-EAF3-400F-B2C7-8C442708823B}" presName="background" presStyleLbl="node0" presStyleIdx="2" presStyleCnt="4"/>
      <dgm:spPr/>
    </dgm:pt>
    <dgm:pt modelId="{A7849CB1-ABF4-43C4-A12C-7A1AE957777B}" type="pres">
      <dgm:prSet presAssocID="{439121CC-EAF3-400F-B2C7-8C442708823B}" presName="text" presStyleLbl="fgAcc0" presStyleIdx="2" presStyleCnt="4">
        <dgm:presLayoutVars>
          <dgm:chPref val="3"/>
        </dgm:presLayoutVars>
      </dgm:prSet>
      <dgm:spPr/>
    </dgm:pt>
    <dgm:pt modelId="{A41FAB08-7A73-45DE-94D9-3AE83E415EBC}" type="pres">
      <dgm:prSet presAssocID="{439121CC-EAF3-400F-B2C7-8C442708823B}" presName="hierChild2" presStyleCnt="0"/>
      <dgm:spPr/>
    </dgm:pt>
    <dgm:pt modelId="{CB4D7F98-1A1D-4E85-8668-E9E461A751F0}" type="pres">
      <dgm:prSet presAssocID="{60351255-23D8-4940-8A96-47EC051EAF9B}" presName="hierRoot1" presStyleCnt="0"/>
      <dgm:spPr/>
    </dgm:pt>
    <dgm:pt modelId="{C6FE491D-F560-4771-BA59-888F2DBB4559}" type="pres">
      <dgm:prSet presAssocID="{60351255-23D8-4940-8A96-47EC051EAF9B}" presName="composite" presStyleCnt="0"/>
      <dgm:spPr/>
    </dgm:pt>
    <dgm:pt modelId="{6440A97B-09F5-42E3-99FE-0042C78C0D15}" type="pres">
      <dgm:prSet presAssocID="{60351255-23D8-4940-8A96-47EC051EAF9B}" presName="background" presStyleLbl="node0" presStyleIdx="3" presStyleCnt="4"/>
      <dgm:spPr/>
    </dgm:pt>
    <dgm:pt modelId="{4CF893D9-C4AD-4CD2-8F02-FC509DC5A811}" type="pres">
      <dgm:prSet presAssocID="{60351255-23D8-4940-8A96-47EC051EAF9B}" presName="text" presStyleLbl="fgAcc0" presStyleIdx="3" presStyleCnt="4">
        <dgm:presLayoutVars>
          <dgm:chPref val="3"/>
        </dgm:presLayoutVars>
      </dgm:prSet>
      <dgm:spPr/>
    </dgm:pt>
    <dgm:pt modelId="{E0BE7716-CCDE-43F7-B829-302948537C59}" type="pres">
      <dgm:prSet presAssocID="{60351255-23D8-4940-8A96-47EC051EAF9B}" presName="hierChild2" presStyleCnt="0"/>
      <dgm:spPr/>
    </dgm:pt>
  </dgm:ptLst>
  <dgm:cxnLst>
    <dgm:cxn modelId="{70DBCF12-E91B-4575-AA2D-5ED1FED55916}" type="presOf" srcId="{60351255-23D8-4940-8A96-47EC051EAF9B}" destId="{4CF893D9-C4AD-4CD2-8F02-FC509DC5A811}" srcOrd="0" destOrd="0" presId="urn:microsoft.com/office/officeart/2005/8/layout/hierarchy1"/>
    <dgm:cxn modelId="{7D507D19-7BDA-49F3-9815-B0EE791366C2}" srcId="{410465F7-D6CF-4CD3-BBBF-B317182F4E58}" destId="{439121CC-EAF3-400F-B2C7-8C442708823B}" srcOrd="2" destOrd="0" parTransId="{4C51A0C3-B1A6-4296-9E49-CFA1804ED35C}" sibTransId="{805D0A55-68D8-4E11-9F83-4DA2CDE322E6}"/>
    <dgm:cxn modelId="{391B823D-8788-4833-9450-62731494DD38}" type="presOf" srcId="{439121CC-EAF3-400F-B2C7-8C442708823B}" destId="{A7849CB1-ABF4-43C4-A12C-7A1AE957777B}" srcOrd="0" destOrd="0" presId="urn:microsoft.com/office/officeart/2005/8/layout/hierarchy1"/>
    <dgm:cxn modelId="{7AFFAB67-D4DA-46A0-8EA0-F9749747540D}" type="presOf" srcId="{28CF6893-ED4B-4C8A-9B1A-69F0635F5D46}" destId="{A387E9F0-80E3-4BF4-9D22-2459B0F10F35}" srcOrd="0" destOrd="0" presId="urn:microsoft.com/office/officeart/2005/8/layout/hierarchy1"/>
    <dgm:cxn modelId="{77100F51-CDC2-490D-8125-72AAC8E9C4D0}" srcId="{410465F7-D6CF-4CD3-BBBF-B317182F4E58}" destId="{B6E644D7-B188-4BF3-A6DE-1BDD1EB5D0A4}" srcOrd="1" destOrd="0" parTransId="{08B97F72-BF29-4883-87B0-D09EEA1E4371}" sibTransId="{B8E8D519-C72F-46D0-AF53-023B186CCCF4}"/>
    <dgm:cxn modelId="{14EBD3B7-EA62-48C1-A5B9-DB9B0DF54202}" srcId="{410465F7-D6CF-4CD3-BBBF-B317182F4E58}" destId="{60351255-23D8-4940-8A96-47EC051EAF9B}" srcOrd="3" destOrd="0" parTransId="{C2E6F8D4-2F19-4632-9463-CF595FED591F}" sibTransId="{DE3CBAEF-18F9-42C2-BB89-97C456AE434D}"/>
    <dgm:cxn modelId="{8C4D42BA-82C3-4AC6-A1E0-BC66BEEF40EB}" type="presOf" srcId="{B6E644D7-B188-4BF3-A6DE-1BDD1EB5D0A4}" destId="{1E31FD34-AA72-4477-A9A8-465384F9979E}" srcOrd="0" destOrd="0" presId="urn:microsoft.com/office/officeart/2005/8/layout/hierarchy1"/>
    <dgm:cxn modelId="{04CD2BCB-9203-4A2E-A6DC-0E909E32BAC4}" type="presOf" srcId="{410465F7-D6CF-4CD3-BBBF-B317182F4E58}" destId="{6728B29F-87A1-4CD3-8E19-CB6A801169CB}" srcOrd="0" destOrd="0" presId="urn:microsoft.com/office/officeart/2005/8/layout/hierarchy1"/>
    <dgm:cxn modelId="{A0C225FA-B08B-4385-9CE3-7733B7085998}" srcId="{410465F7-D6CF-4CD3-BBBF-B317182F4E58}" destId="{28CF6893-ED4B-4C8A-9B1A-69F0635F5D46}" srcOrd="0" destOrd="0" parTransId="{520CE475-DF16-4184-A637-99A0BDD66855}" sibTransId="{C8E30D4E-B56C-4EC2-AEF3-0A6D7F99AA07}"/>
    <dgm:cxn modelId="{7CC6DA75-4DB9-40AE-9F86-6C85EBEC3BBE}" type="presParOf" srcId="{6728B29F-87A1-4CD3-8E19-CB6A801169CB}" destId="{D42AB5AB-6E35-4B7F-B618-23C43E07B62A}" srcOrd="0" destOrd="0" presId="urn:microsoft.com/office/officeart/2005/8/layout/hierarchy1"/>
    <dgm:cxn modelId="{7F529A50-7856-40C5-BA07-E7B55C6AF785}" type="presParOf" srcId="{D42AB5AB-6E35-4B7F-B618-23C43E07B62A}" destId="{D4F613B4-BAB8-48F9-BF4B-48FBB1C85899}" srcOrd="0" destOrd="0" presId="urn:microsoft.com/office/officeart/2005/8/layout/hierarchy1"/>
    <dgm:cxn modelId="{20484BD2-63C1-4F69-8027-B1F57F536D5E}" type="presParOf" srcId="{D4F613B4-BAB8-48F9-BF4B-48FBB1C85899}" destId="{61635A49-6391-4C97-8BCB-2307FB4B2244}" srcOrd="0" destOrd="0" presId="urn:microsoft.com/office/officeart/2005/8/layout/hierarchy1"/>
    <dgm:cxn modelId="{30CE6063-F728-4DE8-966B-5436F061073D}" type="presParOf" srcId="{D4F613B4-BAB8-48F9-BF4B-48FBB1C85899}" destId="{A387E9F0-80E3-4BF4-9D22-2459B0F10F35}" srcOrd="1" destOrd="0" presId="urn:microsoft.com/office/officeart/2005/8/layout/hierarchy1"/>
    <dgm:cxn modelId="{A2E7D856-9AA5-487B-BB45-3BFFA1AEAC8D}" type="presParOf" srcId="{D42AB5AB-6E35-4B7F-B618-23C43E07B62A}" destId="{7A42052F-AC3D-4BD9-82C8-14C864E85B51}" srcOrd="1" destOrd="0" presId="urn:microsoft.com/office/officeart/2005/8/layout/hierarchy1"/>
    <dgm:cxn modelId="{5193B93A-2E2A-49DF-BC1F-8BC2E0411552}" type="presParOf" srcId="{6728B29F-87A1-4CD3-8E19-CB6A801169CB}" destId="{8CBDDF68-4513-4971-81BF-B53BDEC6B705}" srcOrd="1" destOrd="0" presId="urn:microsoft.com/office/officeart/2005/8/layout/hierarchy1"/>
    <dgm:cxn modelId="{CE4F347C-087C-4EB3-8E3D-57A486006C4D}" type="presParOf" srcId="{8CBDDF68-4513-4971-81BF-B53BDEC6B705}" destId="{866F9E87-4343-4297-8324-D655C44FEC2A}" srcOrd="0" destOrd="0" presId="urn:microsoft.com/office/officeart/2005/8/layout/hierarchy1"/>
    <dgm:cxn modelId="{A7412302-4693-4E49-9F63-611F1F7CA8D0}" type="presParOf" srcId="{866F9E87-4343-4297-8324-D655C44FEC2A}" destId="{252E4F0A-41DB-444E-A90F-DD5A501B1BE6}" srcOrd="0" destOrd="0" presId="urn:microsoft.com/office/officeart/2005/8/layout/hierarchy1"/>
    <dgm:cxn modelId="{1330FF8C-CC2F-4271-8593-594E8A465EEE}" type="presParOf" srcId="{866F9E87-4343-4297-8324-D655C44FEC2A}" destId="{1E31FD34-AA72-4477-A9A8-465384F9979E}" srcOrd="1" destOrd="0" presId="urn:microsoft.com/office/officeart/2005/8/layout/hierarchy1"/>
    <dgm:cxn modelId="{C542EA69-70DA-4B28-AD20-57848FBF52E7}" type="presParOf" srcId="{8CBDDF68-4513-4971-81BF-B53BDEC6B705}" destId="{C066CBA5-573F-4074-82D9-40482EFE31AE}" srcOrd="1" destOrd="0" presId="urn:microsoft.com/office/officeart/2005/8/layout/hierarchy1"/>
    <dgm:cxn modelId="{52ED2A38-FACF-48A6-A500-DF40B6716397}" type="presParOf" srcId="{6728B29F-87A1-4CD3-8E19-CB6A801169CB}" destId="{F863D190-A448-448A-AAEE-C25F8D5B6A24}" srcOrd="2" destOrd="0" presId="urn:microsoft.com/office/officeart/2005/8/layout/hierarchy1"/>
    <dgm:cxn modelId="{9E4429E0-6B24-4633-BE8C-3ABBC9E95924}" type="presParOf" srcId="{F863D190-A448-448A-AAEE-C25F8D5B6A24}" destId="{98A6F4BC-7122-4A10-BD30-6B965271434C}" srcOrd="0" destOrd="0" presId="urn:microsoft.com/office/officeart/2005/8/layout/hierarchy1"/>
    <dgm:cxn modelId="{E0554F94-66E1-4DF5-BAD2-CC485D92FCC2}" type="presParOf" srcId="{98A6F4BC-7122-4A10-BD30-6B965271434C}" destId="{60ABB7F0-8E34-43D0-BB85-07FFC1734B7B}" srcOrd="0" destOrd="0" presId="urn:microsoft.com/office/officeart/2005/8/layout/hierarchy1"/>
    <dgm:cxn modelId="{E829A39F-A065-4BAE-B28B-68D86998FFAA}" type="presParOf" srcId="{98A6F4BC-7122-4A10-BD30-6B965271434C}" destId="{A7849CB1-ABF4-43C4-A12C-7A1AE957777B}" srcOrd="1" destOrd="0" presId="urn:microsoft.com/office/officeart/2005/8/layout/hierarchy1"/>
    <dgm:cxn modelId="{5DE63C99-A045-4F18-AAAD-AE8039B20283}" type="presParOf" srcId="{F863D190-A448-448A-AAEE-C25F8D5B6A24}" destId="{A41FAB08-7A73-45DE-94D9-3AE83E415EBC}" srcOrd="1" destOrd="0" presId="urn:microsoft.com/office/officeart/2005/8/layout/hierarchy1"/>
    <dgm:cxn modelId="{E7BA9368-6030-466D-A668-F9E1556C6F0E}" type="presParOf" srcId="{6728B29F-87A1-4CD3-8E19-CB6A801169CB}" destId="{CB4D7F98-1A1D-4E85-8668-E9E461A751F0}" srcOrd="3" destOrd="0" presId="urn:microsoft.com/office/officeart/2005/8/layout/hierarchy1"/>
    <dgm:cxn modelId="{BF3A67DB-F36C-45D6-88EE-6438C7585338}" type="presParOf" srcId="{CB4D7F98-1A1D-4E85-8668-E9E461A751F0}" destId="{C6FE491D-F560-4771-BA59-888F2DBB4559}" srcOrd="0" destOrd="0" presId="urn:microsoft.com/office/officeart/2005/8/layout/hierarchy1"/>
    <dgm:cxn modelId="{00C0D408-4754-412A-B616-8ED65EA35A45}" type="presParOf" srcId="{C6FE491D-F560-4771-BA59-888F2DBB4559}" destId="{6440A97B-09F5-42E3-99FE-0042C78C0D15}" srcOrd="0" destOrd="0" presId="urn:microsoft.com/office/officeart/2005/8/layout/hierarchy1"/>
    <dgm:cxn modelId="{80C809ED-CBA5-44B4-B9B6-0590EAE8517B}" type="presParOf" srcId="{C6FE491D-F560-4771-BA59-888F2DBB4559}" destId="{4CF893D9-C4AD-4CD2-8F02-FC509DC5A811}" srcOrd="1" destOrd="0" presId="urn:microsoft.com/office/officeart/2005/8/layout/hierarchy1"/>
    <dgm:cxn modelId="{1D65CE68-851B-4EF7-BF45-E9917EFB4450}" type="presParOf" srcId="{CB4D7F98-1A1D-4E85-8668-E9E461A751F0}" destId="{E0BE7716-CCDE-43F7-B829-302948537C5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218282-2BFB-4D67-922E-42A420259B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F21FAF-8E94-4E14-9598-A6D5C32C5C3E}">
      <dgm:prSet/>
      <dgm:spPr/>
      <dgm:t>
        <a:bodyPr/>
        <a:lstStyle/>
        <a:p>
          <a:r>
            <a:rPr lang="en-US"/>
            <a:t>Exemptions</a:t>
          </a:r>
        </a:p>
      </dgm:t>
    </dgm:pt>
    <dgm:pt modelId="{73E1FCB9-E706-4F53-8785-94DA18653A2D}" type="parTrans" cxnId="{03216367-7DD5-4C32-91FC-5D7D767A8440}">
      <dgm:prSet/>
      <dgm:spPr/>
      <dgm:t>
        <a:bodyPr/>
        <a:lstStyle/>
        <a:p>
          <a:endParaRPr lang="en-US"/>
        </a:p>
      </dgm:t>
    </dgm:pt>
    <dgm:pt modelId="{76440AD0-A476-472F-88BE-943AC0CC8C02}" type="sibTrans" cxnId="{03216367-7DD5-4C32-91FC-5D7D767A8440}">
      <dgm:prSet/>
      <dgm:spPr/>
      <dgm:t>
        <a:bodyPr/>
        <a:lstStyle/>
        <a:p>
          <a:endParaRPr lang="en-US"/>
        </a:p>
      </dgm:t>
    </dgm:pt>
    <dgm:pt modelId="{A643EB0B-0CC7-4FB7-8711-5F036B6E5D57}">
      <dgm:prSet/>
      <dgm:spPr/>
      <dgm:t>
        <a:bodyPr/>
        <a:lstStyle/>
        <a:p>
          <a:r>
            <a:rPr lang="en-US"/>
            <a:t>Statutory Exemptions</a:t>
          </a:r>
        </a:p>
      </dgm:t>
    </dgm:pt>
    <dgm:pt modelId="{A0DC3115-780C-4977-BCCA-FEF79FD04905}" type="parTrans" cxnId="{AA220E66-AAC4-41AB-B320-09047E304DCD}">
      <dgm:prSet/>
      <dgm:spPr/>
      <dgm:t>
        <a:bodyPr/>
        <a:lstStyle/>
        <a:p>
          <a:endParaRPr lang="en-US"/>
        </a:p>
      </dgm:t>
    </dgm:pt>
    <dgm:pt modelId="{D7A23820-1D45-4293-BE8A-874302579163}" type="sibTrans" cxnId="{AA220E66-AAC4-41AB-B320-09047E304DCD}">
      <dgm:prSet/>
      <dgm:spPr/>
      <dgm:t>
        <a:bodyPr/>
        <a:lstStyle/>
        <a:p>
          <a:endParaRPr lang="en-US"/>
        </a:p>
      </dgm:t>
    </dgm:pt>
    <dgm:pt modelId="{C65D0921-3D74-4206-82A2-0AC1E16D6071}">
      <dgm:prSet/>
      <dgm:spPr/>
      <dgm:t>
        <a:bodyPr/>
        <a:lstStyle/>
        <a:p>
          <a:r>
            <a:rPr lang="en-US"/>
            <a:t>Categorical Exemptions</a:t>
          </a:r>
        </a:p>
      </dgm:t>
    </dgm:pt>
    <dgm:pt modelId="{95C5994D-A03F-4358-B555-137A17BB1504}" type="parTrans" cxnId="{969382DF-5A1E-410F-BF10-7C200139D9EF}">
      <dgm:prSet/>
      <dgm:spPr/>
      <dgm:t>
        <a:bodyPr/>
        <a:lstStyle/>
        <a:p>
          <a:endParaRPr lang="en-US"/>
        </a:p>
      </dgm:t>
    </dgm:pt>
    <dgm:pt modelId="{AAAA4A28-EC1E-4E0A-88B2-8F3E7774644A}" type="sibTrans" cxnId="{969382DF-5A1E-410F-BF10-7C200139D9EF}">
      <dgm:prSet/>
      <dgm:spPr/>
      <dgm:t>
        <a:bodyPr/>
        <a:lstStyle/>
        <a:p>
          <a:endParaRPr lang="en-US"/>
        </a:p>
      </dgm:t>
    </dgm:pt>
    <dgm:pt modelId="{4AD81C5C-6494-4E25-936C-699176454EC3}">
      <dgm:prSet/>
      <dgm:spPr/>
      <dgm:t>
        <a:bodyPr/>
        <a:lstStyle/>
        <a:p>
          <a:r>
            <a:rPr lang="en-US" dirty="0"/>
            <a:t>Other; “General Plan Consistency”</a:t>
          </a:r>
        </a:p>
      </dgm:t>
    </dgm:pt>
    <dgm:pt modelId="{6203ECE6-E112-4365-B1BB-5A552931282C}" type="parTrans" cxnId="{AD3AA593-9A6E-4C6E-8662-274CC015A2AB}">
      <dgm:prSet/>
      <dgm:spPr/>
      <dgm:t>
        <a:bodyPr/>
        <a:lstStyle/>
        <a:p>
          <a:endParaRPr lang="en-US"/>
        </a:p>
      </dgm:t>
    </dgm:pt>
    <dgm:pt modelId="{5FC69480-BD03-4D0E-9CE8-8C9F2DC4964C}" type="sibTrans" cxnId="{AD3AA593-9A6E-4C6E-8662-274CC015A2AB}">
      <dgm:prSet/>
      <dgm:spPr/>
      <dgm:t>
        <a:bodyPr/>
        <a:lstStyle/>
        <a:p>
          <a:endParaRPr lang="en-US"/>
        </a:p>
      </dgm:t>
    </dgm:pt>
    <dgm:pt modelId="{F68BC62B-55F3-4AB3-98DB-43F36759C9D4}">
      <dgm:prSet/>
      <dgm:spPr/>
      <dgm:t>
        <a:bodyPr/>
        <a:lstStyle/>
        <a:p>
          <a:r>
            <a:rPr lang="en-US"/>
            <a:t>Negative Declarations</a:t>
          </a:r>
        </a:p>
      </dgm:t>
    </dgm:pt>
    <dgm:pt modelId="{E661EFA2-1D3E-419D-8110-53C8FD88D18B}" type="parTrans" cxnId="{E689C9E9-F064-4739-A762-2F4273BFEF84}">
      <dgm:prSet/>
      <dgm:spPr/>
      <dgm:t>
        <a:bodyPr/>
        <a:lstStyle/>
        <a:p>
          <a:endParaRPr lang="en-US"/>
        </a:p>
      </dgm:t>
    </dgm:pt>
    <dgm:pt modelId="{51FADE03-B404-478A-A428-B884CE36B8DF}" type="sibTrans" cxnId="{E689C9E9-F064-4739-A762-2F4273BFEF84}">
      <dgm:prSet/>
      <dgm:spPr/>
      <dgm:t>
        <a:bodyPr/>
        <a:lstStyle/>
        <a:p>
          <a:endParaRPr lang="en-US"/>
        </a:p>
      </dgm:t>
    </dgm:pt>
    <dgm:pt modelId="{C9F36083-5191-44E6-A7DC-6C859F2B2F08}">
      <dgm:prSet/>
      <dgm:spPr/>
      <dgm:t>
        <a:bodyPr/>
        <a:lstStyle/>
        <a:p>
          <a:r>
            <a:rPr lang="en-US"/>
            <a:t>Initial Studies</a:t>
          </a:r>
        </a:p>
      </dgm:t>
    </dgm:pt>
    <dgm:pt modelId="{3BC619E7-8C1F-490E-B6F5-1CAA25746DB6}" type="parTrans" cxnId="{B39DDBC7-5800-4324-94AA-7807AB23414B}">
      <dgm:prSet/>
      <dgm:spPr/>
      <dgm:t>
        <a:bodyPr/>
        <a:lstStyle/>
        <a:p>
          <a:endParaRPr lang="en-US"/>
        </a:p>
      </dgm:t>
    </dgm:pt>
    <dgm:pt modelId="{37847A81-A6D5-4427-A4CB-8217B7B66B65}" type="sibTrans" cxnId="{B39DDBC7-5800-4324-94AA-7807AB23414B}">
      <dgm:prSet/>
      <dgm:spPr/>
      <dgm:t>
        <a:bodyPr/>
        <a:lstStyle/>
        <a:p>
          <a:endParaRPr lang="en-US"/>
        </a:p>
      </dgm:t>
    </dgm:pt>
    <dgm:pt modelId="{E05C7A85-D69B-4599-B4B6-223698DF6D4A}">
      <dgm:prSet/>
      <dgm:spPr/>
      <dgm:t>
        <a:bodyPr/>
        <a:lstStyle/>
        <a:p>
          <a:r>
            <a:rPr lang="en-US"/>
            <a:t>Public Review &amp; Comment</a:t>
          </a:r>
        </a:p>
      </dgm:t>
    </dgm:pt>
    <dgm:pt modelId="{3CCB556D-4A06-4B0E-BA9F-9E7B5029C7B8}" type="parTrans" cxnId="{A79C2D2B-4113-4F9E-84FF-C5AD05B3FC72}">
      <dgm:prSet/>
      <dgm:spPr/>
      <dgm:t>
        <a:bodyPr/>
        <a:lstStyle/>
        <a:p>
          <a:endParaRPr lang="en-US"/>
        </a:p>
      </dgm:t>
    </dgm:pt>
    <dgm:pt modelId="{2886460B-93A1-4178-B88F-E0EE395C777F}" type="sibTrans" cxnId="{A79C2D2B-4113-4F9E-84FF-C5AD05B3FC72}">
      <dgm:prSet/>
      <dgm:spPr/>
      <dgm:t>
        <a:bodyPr/>
        <a:lstStyle/>
        <a:p>
          <a:endParaRPr lang="en-US"/>
        </a:p>
      </dgm:t>
    </dgm:pt>
    <dgm:pt modelId="{8C819BB7-7313-47A3-B71A-11D6A16CE0D4}">
      <dgm:prSet/>
      <dgm:spPr/>
      <dgm:t>
        <a:bodyPr/>
        <a:lstStyle/>
        <a:p>
          <a:r>
            <a:rPr lang="en-US"/>
            <a:t>Adoption by PC/CC</a:t>
          </a:r>
        </a:p>
      </dgm:t>
    </dgm:pt>
    <dgm:pt modelId="{281853E7-1A0D-4A14-AF02-D8477202AE0A}" type="parTrans" cxnId="{6F470E14-C081-4FE7-8F02-9C74B64B0A02}">
      <dgm:prSet/>
      <dgm:spPr/>
      <dgm:t>
        <a:bodyPr/>
        <a:lstStyle/>
        <a:p>
          <a:endParaRPr lang="en-US"/>
        </a:p>
      </dgm:t>
    </dgm:pt>
    <dgm:pt modelId="{E3458B03-2238-4424-A3FB-D0B8D003590A}" type="sibTrans" cxnId="{6F470E14-C081-4FE7-8F02-9C74B64B0A02}">
      <dgm:prSet/>
      <dgm:spPr/>
      <dgm:t>
        <a:bodyPr/>
        <a:lstStyle/>
        <a:p>
          <a:endParaRPr lang="en-US"/>
        </a:p>
      </dgm:t>
    </dgm:pt>
    <dgm:pt modelId="{0F859C77-F1EE-43FF-84E1-B510FB0439B8}">
      <dgm:prSet/>
      <dgm:spPr/>
      <dgm:t>
        <a:bodyPr/>
        <a:lstStyle/>
        <a:p>
          <a:r>
            <a:rPr lang="en-US"/>
            <a:t>Environmental Impact Reports</a:t>
          </a:r>
        </a:p>
      </dgm:t>
    </dgm:pt>
    <dgm:pt modelId="{FB4E37F1-9147-403D-92D6-CAA2290D4CFF}" type="parTrans" cxnId="{3A89BF08-85DE-4F3B-86B2-1F9027CFD2E5}">
      <dgm:prSet/>
      <dgm:spPr/>
      <dgm:t>
        <a:bodyPr/>
        <a:lstStyle/>
        <a:p>
          <a:endParaRPr lang="en-US"/>
        </a:p>
      </dgm:t>
    </dgm:pt>
    <dgm:pt modelId="{F1788C40-BEEF-400D-9DF1-390DB96DF578}" type="sibTrans" cxnId="{3A89BF08-85DE-4F3B-86B2-1F9027CFD2E5}">
      <dgm:prSet/>
      <dgm:spPr/>
      <dgm:t>
        <a:bodyPr/>
        <a:lstStyle/>
        <a:p>
          <a:endParaRPr lang="en-US"/>
        </a:p>
      </dgm:t>
    </dgm:pt>
    <dgm:pt modelId="{66BD72BC-46A2-4280-A0C2-EBC79D91BC40}">
      <dgm:prSet/>
      <dgm:spPr/>
      <dgm:t>
        <a:bodyPr/>
        <a:lstStyle/>
        <a:p>
          <a:r>
            <a:rPr lang="en-US" dirty="0"/>
            <a:t>Notice of Preparation </a:t>
          </a:r>
        </a:p>
      </dgm:t>
    </dgm:pt>
    <dgm:pt modelId="{CC04926D-4061-4FA4-93FA-DEB8B89A28BD}" type="parTrans" cxnId="{55164203-2413-4C9C-A405-A0B52FCB8A9B}">
      <dgm:prSet/>
      <dgm:spPr/>
      <dgm:t>
        <a:bodyPr/>
        <a:lstStyle/>
        <a:p>
          <a:endParaRPr lang="en-US"/>
        </a:p>
      </dgm:t>
    </dgm:pt>
    <dgm:pt modelId="{6D883F5F-0C00-4CDB-80FB-C9AF6288BDC3}" type="sibTrans" cxnId="{55164203-2413-4C9C-A405-A0B52FCB8A9B}">
      <dgm:prSet/>
      <dgm:spPr/>
      <dgm:t>
        <a:bodyPr/>
        <a:lstStyle/>
        <a:p>
          <a:endParaRPr lang="en-US"/>
        </a:p>
      </dgm:t>
    </dgm:pt>
    <dgm:pt modelId="{DD0C46D3-A086-4E4A-9927-6B8339353DDD}">
      <dgm:prSet/>
      <dgm:spPr/>
      <dgm:t>
        <a:bodyPr/>
        <a:lstStyle/>
        <a:p>
          <a:r>
            <a:rPr lang="en-US" dirty="0"/>
            <a:t>Public Review and Comments </a:t>
          </a:r>
        </a:p>
      </dgm:t>
    </dgm:pt>
    <dgm:pt modelId="{B9FF3875-00FA-4B63-97D1-FB8AB64DC0A9}" type="parTrans" cxnId="{4551797D-10E9-423E-BBF6-AD8B8BF120FE}">
      <dgm:prSet/>
      <dgm:spPr/>
      <dgm:t>
        <a:bodyPr/>
        <a:lstStyle/>
        <a:p>
          <a:endParaRPr lang="en-US"/>
        </a:p>
      </dgm:t>
    </dgm:pt>
    <dgm:pt modelId="{04AA18E0-AE16-42EE-A2A8-B78A9DA14A75}" type="sibTrans" cxnId="{4551797D-10E9-423E-BBF6-AD8B8BF120FE}">
      <dgm:prSet/>
      <dgm:spPr/>
      <dgm:t>
        <a:bodyPr/>
        <a:lstStyle/>
        <a:p>
          <a:endParaRPr lang="en-US"/>
        </a:p>
      </dgm:t>
    </dgm:pt>
    <dgm:pt modelId="{BB614CF7-6934-4F08-B99A-CF361AB15180}">
      <dgm:prSet/>
      <dgm:spPr/>
      <dgm:t>
        <a:bodyPr/>
        <a:lstStyle/>
        <a:p>
          <a:r>
            <a:rPr lang="en-US"/>
            <a:t>Certification by PC/CC</a:t>
          </a:r>
        </a:p>
      </dgm:t>
    </dgm:pt>
    <dgm:pt modelId="{5EC52E91-548E-49E4-BA60-018E18D35347}" type="parTrans" cxnId="{E6C8C9B9-EA1A-4FDC-AB02-99F57FDC9754}">
      <dgm:prSet/>
      <dgm:spPr/>
      <dgm:t>
        <a:bodyPr/>
        <a:lstStyle/>
        <a:p>
          <a:endParaRPr lang="en-US"/>
        </a:p>
      </dgm:t>
    </dgm:pt>
    <dgm:pt modelId="{F40AF612-8340-4D72-B5A6-475D28949CD3}" type="sibTrans" cxnId="{E6C8C9B9-EA1A-4FDC-AB02-99F57FDC9754}">
      <dgm:prSet/>
      <dgm:spPr/>
      <dgm:t>
        <a:bodyPr/>
        <a:lstStyle/>
        <a:p>
          <a:endParaRPr lang="en-US"/>
        </a:p>
      </dgm:t>
    </dgm:pt>
    <dgm:pt modelId="{D78628E3-3DB7-4699-AF02-2485C0D02438}">
      <dgm:prSet/>
      <dgm:spPr/>
      <dgm:t>
        <a:bodyPr/>
        <a:lstStyle/>
        <a:p>
          <a:r>
            <a:rPr lang="en-US" dirty="0"/>
            <a:t>Initial Studies </a:t>
          </a:r>
        </a:p>
      </dgm:t>
    </dgm:pt>
    <dgm:pt modelId="{3C94CEA4-DF09-42C7-B251-20D001CFF11B}" type="parTrans" cxnId="{59C58388-FC0A-489E-88A0-F15B003552A8}">
      <dgm:prSet/>
      <dgm:spPr/>
      <dgm:t>
        <a:bodyPr/>
        <a:lstStyle/>
        <a:p>
          <a:endParaRPr lang="en-US"/>
        </a:p>
      </dgm:t>
    </dgm:pt>
    <dgm:pt modelId="{36563280-3F08-4F17-94B7-27DC7EF0499A}" type="sibTrans" cxnId="{59C58388-FC0A-489E-88A0-F15B003552A8}">
      <dgm:prSet/>
      <dgm:spPr/>
      <dgm:t>
        <a:bodyPr/>
        <a:lstStyle/>
        <a:p>
          <a:endParaRPr lang="en-US"/>
        </a:p>
      </dgm:t>
    </dgm:pt>
    <dgm:pt modelId="{C44D93CF-C579-4BEE-99A0-8F38B916E0D9}">
      <dgm:prSet/>
      <dgm:spPr/>
      <dgm:t>
        <a:bodyPr/>
        <a:lstStyle/>
        <a:p>
          <a:r>
            <a:rPr lang="en-US" dirty="0"/>
            <a:t>Scoping Meeting</a:t>
          </a:r>
        </a:p>
      </dgm:t>
    </dgm:pt>
    <dgm:pt modelId="{134EB50B-5409-4343-AB81-A4E5918DD1E0}" type="parTrans" cxnId="{51771F38-3556-4326-BED3-93B013955A32}">
      <dgm:prSet/>
      <dgm:spPr/>
      <dgm:t>
        <a:bodyPr/>
        <a:lstStyle/>
        <a:p>
          <a:endParaRPr lang="en-US"/>
        </a:p>
      </dgm:t>
    </dgm:pt>
    <dgm:pt modelId="{B0988692-90A3-4AA8-9EFA-3B6D5B7DA576}" type="sibTrans" cxnId="{51771F38-3556-4326-BED3-93B013955A32}">
      <dgm:prSet/>
      <dgm:spPr/>
      <dgm:t>
        <a:bodyPr/>
        <a:lstStyle/>
        <a:p>
          <a:endParaRPr lang="en-US"/>
        </a:p>
      </dgm:t>
    </dgm:pt>
    <dgm:pt modelId="{B1B8ADF8-CF99-438C-9093-CED0B652B81D}" type="pres">
      <dgm:prSet presAssocID="{74218282-2BFB-4D67-922E-42A420259BED}" presName="linear" presStyleCnt="0">
        <dgm:presLayoutVars>
          <dgm:animLvl val="lvl"/>
          <dgm:resizeHandles val="exact"/>
        </dgm:presLayoutVars>
      </dgm:prSet>
      <dgm:spPr/>
    </dgm:pt>
    <dgm:pt modelId="{F4A1665B-2E2A-4354-9BC7-964623FA27E0}" type="pres">
      <dgm:prSet presAssocID="{C9F21FAF-8E94-4E14-9598-A6D5C32C5C3E}" presName="parentText" presStyleLbl="node1" presStyleIdx="0" presStyleCnt="3">
        <dgm:presLayoutVars>
          <dgm:chMax val="0"/>
          <dgm:bulletEnabled val="1"/>
        </dgm:presLayoutVars>
      </dgm:prSet>
      <dgm:spPr/>
    </dgm:pt>
    <dgm:pt modelId="{B82E14CD-DE6F-49EC-9068-FC0A464D9AD1}" type="pres">
      <dgm:prSet presAssocID="{C9F21FAF-8E94-4E14-9598-A6D5C32C5C3E}" presName="childText" presStyleLbl="revTx" presStyleIdx="0" presStyleCnt="3">
        <dgm:presLayoutVars>
          <dgm:bulletEnabled val="1"/>
        </dgm:presLayoutVars>
      </dgm:prSet>
      <dgm:spPr/>
    </dgm:pt>
    <dgm:pt modelId="{BC19A710-6F18-447F-A7BB-1804D1521726}" type="pres">
      <dgm:prSet presAssocID="{F68BC62B-55F3-4AB3-98DB-43F36759C9D4}" presName="parentText" presStyleLbl="node1" presStyleIdx="1" presStyleCnt="3">
        <dgm:presLayoutVars>
          <dgm:chMax val="0"/>
          <dgm:bulletEnabled val="1"/>
        </dgm:presLayoutVars>
      </dgm:prSet>
      <dgm:spPr/>
    </dgm:pt>
    <dgm:pt modelId="{28446D60-911F-439A-91CA-C3E68E72DD5D}" type="pres">
      <dgm:prSet presAssocID="{F68BC62B-55F3-4AB3-98DB-43F36759C9D4}" presName="childText" presStyleLbl="revTx" presStyleIdx="1" presStyleCnt="3">
        <dgm:presLayoutVars>
          <dgm:bulletEnabled val="1"/>
        </dgm:presLayoutVars>
      </dgm:prSet>
      <dgm:spPr/>
    </dgm:pt>
    <dgm:pt modelId="{026ED856-5D14-42D6-A505-068650A6A842}" type="pres">
      <dgm:prSet presAssocID="{0F859C77-F1EE-43FF-84E1-B510FB0439B8}" presName="parentText" presStyleLbl="node1" presStyleIdx="2" presStyleCnt="3">
        <dgm:presLayoutVars>
          <dgm:chMax val="0"/>
          <dgm:bulletEnabled val="1"/>
        </dgm:presLayoutVars>
      </dgm:prSet>
      <dgm:spPr/>
    </dgm:pt>
    <dgm:pt modelId="{0FABBCC7-CAEF-4CB8-9F1A-6A874E2BB6BA}" type="pres">
      <dgm:prSet presAssocID="{0F859C77-F1EE-43FF-84E1-B510FB0439B8}" presName="childText" presStyleLbl="revTx" presStyleIdx="2" presStyleCnt="3">
        <dgm:presLayoutVars>
          <dgm:bulletEnabled val="1"/>
        </dgm:presLayoutVars>
      </dgm:prSet>
      <dgm:spPr/>
    </dgm:pt>
  </dgm:ptLst>
  <dgm:cxnLst>
    <dgm:cxn modelId="{9BAF2000-F415-4CF2-A9AC-5CE2D69C6A63}" type="presOf" srcId="{DD0C46D3-A086-4E4A-9927-6B8339353DDD}" destId="{0FABBCC7-CAEF-4CB8-9F1A-6A874E2BB6BA}" srcOrd="0" destOrd="3" presId="urn:microsoft.com/office/officeart/2005/8/layout/vList2"/>
    <dgm:cxn modelId="{55164203-2413-4C9C-A405-A0B52FCB8A9B}" srcId="{0F859C77-F1EE-43FF-84E1-B510FB0439B8}" destId="{66BD72BC-46A2-4280-A0C2-EBC79D91BC40}" srcOrd="0" destOrd="0" parTransId="{CC04926D-4061-4FA4-93FA-DEB8B89A28BD}" sibTransId="{6D883F5F-0C00-4CDB-80FB-C9AF6288BDC3}"/>
    <dgm:cxn modelId="{2280A507-B93B-46B9-BB2E-A222C1E87466}" type="presOf" srcId="{8C819BB7-7313-47A3-B71A-11D6A16CE0D4}" destId="{28446D60-911F-439A-91CA-C3E68E72DD5D}" srcOrd="0" destOrd="2" presId="urn:microsoft.com/office/officeart/2005/8/layout/vList2"/>
    <dgm:cxn modelId="{3A89BF08-85DE-4F3B-86B2-1F9027CFD2E5}" srcId="{74218282-2BFB-4D67-922E-42A420259BED}" destId="{0F859C77-F1EE-43FF-84E1-B510FB0439B8}" srcOrd="2" destOrd="0" parTransId="{FB4E37F1-9147-403D-92D6-CAA2290D4CFF}" sibTransId="{F1788C40-BEEF-400D-9DF1-390DB96DF578}"/>
    <dgm:cxn modelId="{6F470E14-C081-4FE7-8F02-9C74B64B0A02}" srcId="{F68BC62B-55F3-4AB3-98DB-43F36759C9D4}" destId="{8C819BB7-7313-47A3-B71A-11D6A16CE0D4}" srcOrd="2" destOrd="0" parTransId="{281853E7-1A0D-4A14-AF02-D8477202AE0A}" sibTransId="{E3458B03-2238-4424-A3FB-D0B8D003590A}"/>
    <dgm:cxn modelId="{45983B20-4FB0-4F38-BC05-38E4D0C76C84}" type="presOf" srcId="{E05C7A85-D69B-4599-B4B6-223698DF6D4A}" destId="{28446D60-911F-439A-91CA-C3E68E72DD5D}" srcOrd="0" destOrd="1" presId="urn:microsoft.com/office/officeart/2005/8/layout/vList2"/>
    <dgm:cxn modelId="{C814AF24-C04B-413B-9537-2608399E6626}" type="presOf" srcId="{F68BC62B-55F3-4AB3-98DB-43F36759C9D4}" destId="{BC19A710-6F18-447F-A7BB-1804D1521726}" srcOrd="0" destOrd="0" presId="urn:microsoft.com/office/officeart/2005/8/layout/vList2"/>
    <dgm:cxn modelId="{A79C2D2B-4113-4F9E-84FF-C5AD05B3FC72}" srcId="{F68BC62B-55F3-4AB3-98DB-43F36759C9D4}" destId="{E05C7A85-D69B-4599-B4B6-223698DF6D4A}" srcOrd="1" destOrd="0" parTransId="{3CCB556D-4A06-4B0E-BA9F-9E7B5029C7B8}" sibTransId="{2886460B-93A1-4178-B88F-E0EE395C777F}"/>
    <dgm:cxn modelId="{C3075435-8F85-4327-912E-DB17471BC260}" type="presOf" srcId="{74218282-2BFB-4D67-922E-42A420259BED}" destId="{B1B8ADF8-CF99-438C-9093-CED0B652B81D}" srcOrd="0" destOrd="0" presId="urn:microsoft.com/office/officeart/2005/8/layout/vList2"/>
    <dgm:cxn modelId="{51771F38-3556-4326-BED3-93B013955A32}" srcId="{0F859C77-F1EE-43FF-84E1-B510FB0439B8}" destId="{C44D93CF-C579-4BEE-99A0-8F38B916E0D9}" srcOrd="1" destOrd="0" parTransId="{134EB50B-5409-4343-AB81-A4E5918DD1E0}" sibTransId="{B0988692-90A3-4AA8-9EFA-3B6D5B7DA576}"/>
    <dgm:cxn modelId="{16718A3A-EC69-4532-BE3A-D374A63F2C37}" type="presOf" srcId="{4AD81C5C-6494-4E25-936C-699176454EC3}" destId="{B82E14CD-DE6F-49EC-9068-FC0A464D9AD1}" srcOrd="0" destOrd="2" presId="urn:microsoft.com/office/officeart/2005/8/layout/vList2"/>
    <dgm:cxn modelId="{AA220E66-AAC4-41AB-B320-09047E304DCD}" srcId="{C9F21FAF-8E94-4E14-9598-A6D5C32C5C3E}" destId="{A643EB0B-0CC7-4FB7-8711-5F036B6E5D57}" srcOrd="0" destOrd="0" parTransId="{A0DC3115-780C-4977-BCCA-FEF79FD04905}" sibTransId="{D7A23820-1D45-4293-BE8A-874302579163}"/>
    <dgm:cxn modelId="{03216367-7DD5-4C32-91FC-5D7D767A8440}" srcId="{74218282-2BFB-4D67-922E-42A420259BED}" destId="{C9F21FAF-8E94-4E14-9598-A6D5C32C5C3E}" srcOrd="0" destOrd="0" parTransId="{73E1FCB9-E706-4F53-8785-94DA18653A2D}" sibTransId="{76440AD0-A476-472F-88BE-943AC0CC8C02}"/>
    <dgm:cxn modelId="{FD33AB69-51DD-425F-B534-BF92820FB836}" type="presOf" srcId="{0F859C77-F1EE-43FF-84E1-B510FB0439B8}" destId="{026ED856-5D14-42D6-A505-068650A6A842}" srcOrd="0" destOrd="0" presId="urn:microsoft.com/office/officeart/2005/8/layout/vList2"/>
    <dgm:cxn modelId="{C394DE51-2C68-479E-934F-D6AB3ED64BDF}" type="presOf" srcId="{D78628E3-3DB7-4699-AF02-2485C0D02438}" destId="{0FABBCC7-CAEF-4CB8-9F1A-6A874E2BB6BA}" srcOrd="0" destOrd="2" presId="urn:microsoft.com/office/officeart/2005/8/layout/vList2"/>
    <dgm:cxn modelId="{0FF5E278-CCFF-43CE-BC7D-2DEA6E06EEDE}" type="presOf" srcId="{C9F21FAF-8E94-4E14-9598-A6D5C32C5C3E}" destId="{F4A1665B-2E2A-4354-9BC7-964623FA27E0}" srcOrd="0" destOrd="0" presId="urn:microsoft.com/office/officeart/2005/8/layout/vList2"/>
    <dgm:cxn modelId="{E934CF5A-250D-448C-9289-5D3B081EAEE3}" type="presOf" srcId="{66BD72BC-46A2-4280-A0C2-EBC79D91BC40}" destId="{0FABBCC7-CAEF-4CB8-9F1A-6A874E2BB6BA}" srcOrd="0" destOrd="0" presId="urn:microsoft.com/office/officeart/2005/8/layout/vList2"/>
    <dgm:cxn modelId="{4551797D-10E9-423E-BBF6-AD8B8BF120FE}" srcId="{0F859C77-F1EE-43FF-84E1-B510FB0439B8}" destId="{DD0C46D3-A086-4E4A-9927-6B8339353DDD}" srcOrd="3" destOrd="0" parTransId="{B9FF3875-00FA-4B63-97D1-FB8AB64DC0A9}" sibTransId="{04AA18E0-AE16-42EE-A2A8-B78A9DA14A75}"/>
    <dgm:cxn modelId="{59C58388-FC0A-489E-88A0-F15B003552A8}" srcId="{0F859C77-F1EE-43FF-84E1-B510FB0439B8}" destId="{D78628E3-3DB7-4699-AF02-2485C0D02438}" srcOrd="2" destOrd="0" parTransId="{3C94CEA4-DF09-42C7-B251-20D001CFF11B}" sibTransId="{36563280-3F08-4F17-94B7-27DC7EF0499A}"/>
    <dgm:cxn modelId="{B2E38091-6E69-4705-AC9F-8483E6B25533}" type="presOf" srcId="{C65D0921-3D74-4206-82A2-0AC1E16D6071}" destId="{B82E14CD-DE6F-49EC-9068-FC0A464D9AD1}" srcOrd="0" destOrd="1" presId="urn:microsoft.com/office/officeart/2005/8/layout/vList2"/>
    <dgm:cxn modelId="{AD3AA593-9A6E-4C6E-8662-274CC015A2AB}" srcId="{C9F21FAF-8E94-4E14-9598-A6D5C32C5C3E}" destId="{4AD81C5C-6494-4E25-936C-699176454EC3}" srcOrd="2" destOrd="0" parTransId="{6203ECE6-E112-4365-B1BB-5A552931282C}" sibTransId="{5FC69480-BD03-4D0E-9CE8-8C9F2DC4964C}"/>
    <dgm:cxn modelId="{E6C8C9B9-EA1A-4FDC-AB02-99F57FDC9754}" srcId="{0F859C77-F1EE-43FF-84E1-B510FB0439B8}" destId="{BB614CF7-6934-4F08-B99A-CF361AB15180}" srcOrd="4" destOrd="0" parTransId="{5EC52E91-548E-49E4-BA60-018E18D35347}" sibTransId="{F40AF612-8340-4D72-B5A6-475D28949CD3}"/>
    <dgm:cxn modelId="{B39DDBC7-5800-4324-94AA-7807AB23414B}" srcId="{F68BC62B-55F3-4AB3-98DB-43F36759C9D4}" destId="{C9F36083-5191-44E6-A7DC-6C859F2B2F08}" srcOrd="0" destOrd="0" parTransId="{3BC619E7-8C1F-490E-B6F5-1CAA25746DB6}" sibTransId="{37847A81-A6D5-4427-A4CB-8217B7B66B65}"/>
    <dgm:cxn modelId="{51AA70C9-5BEE-46A9-B78C-60985CCBD4E3}" type="presOf" srcId="{BB614CF7-6934-4F08-B99A-CF361AB15180}" destId="{0FABBCC7-CAEF-4CB8-9F1A-6A874E2BB6BA}" srcOrd="0" destOrd="4" presId="urn:microsoft.com/office/officeart/2005/8/layout/vList2"/>
    <dgm:cxn modelId="{B3F6C1D4-5BFE-45AA-945E-B207D0FD205B}" type="presOf" srcId="{C9F36083-5191-44E6-A7DC-6C859F2B2F08}" destId="{28446D60-911F-439A-91CA-C3E68E72DD5D}" srcOrd="0" destOrd="0" presId="urn:microsoft.com/office/officeart/2005/8/layout/vList2"/>
    <dgm:cxn modelId="{ED9DB0DB-1EEE-4D86-A5A7-7A6CCDADECBA}" type="presOf" srcId="{C44D93CF-C579-4BEE-99A0-8F38B916E0D9}" destId="{0FABBCC7-CAEF-4CB8-9F1A-6A874E2BB6BA}" srcOrd="0" destOrd="1" presId="urn:microsoft.com/office/officeart/2005/8/layout/vList2"/>
    <dgm:cxn modelId="{969382DF-5A1E-410F-BF10-7C200139D9EF}" srcId="{C9F21FAF-8E94-4E14-9598-A6D5C32C5C3E}" destId="{C65D0921-3D74-4206-82A2-0AC1E16D6071}" srcOrd="1" destOrd="0" parTransId="{95C5994D-A03F-4358-B555-137A17BB1504}" sibTransId="{AAAA4A28-EC1E-4E0A-88B2-8F3E7774644A}"/>
    <dgm:cxn modelId="{E87AB0E7-2D7D-4379-B730-C9EABE28CC0D}" type="presOf" srcId="{A643EB0B-0CC7-4FB7-8711-5F036B6E5D57}" destId="{B82E14CD-DE6F-49EC-9068-FC0A464D9AD1}" srcOrd="0" destOrd="0" presId="urn:microsoft.com/office/officeart/2005/8/layout/vList2"/>
    <dgm:cxn modelId="{E689C9E9-F064-4739-A762-2F4273BFEF84}" srcId="{74218282-2BFB-4D67-922E-42A420259BED}" destId="{F68BC62B-55F3-4AB3-98DB-43F36759C9D4}" srcOrd="1" destOrd="0" parTransId="{E661EFA2-1D3E-419D-8110-53C8FD88D18B}" sibTransId="{51FADE03-B404-478A-A428-B884CE36B8DF}"/>
    <dgm:cxn modelId="{2341792B-0A66-4920-8134-268FE3CA2CF0}" type="presParOf" srcId="{B1B8ADF8-CF99-438C-9093-CED0B652B81D}" destId="{F4A1665B-2E2A-4354-9BC7-964623FA27E0}" srcOrd="0" destOrd="0" presId="urn:microsoft.com/office/officeart/2005/8/layout/vList2"/>
    <dgm:cxn modelId="{2EAE8C33-E988-4349-89AA-929D328B5A04}" type="presParOf" srcId="{B1B8ADF8-CF99-438C-9093-CED0B652B81D}" destId="{B82E14CD-DE6F-49EC-9068-FC0A464D9AD1}" srcOrd="1" destOrd="0" presId="urn:microsoft.com/office/officeart/2005/8/layout/vList2"/>
    <dgm:cxn modelId="{CC33AF11-12D6-4071-ACEC-073080CA0A97}" type="presParOf" srcId="{B1B8ADF8-CF99-438C-9093-CED0B652B81D}" destId="{BC19A710-6F18-447F-A7BB-1804D1521726}" srcOrd="2" destOrd="0" presId="urn:microsoft.com/office/officeart/2005/8/layout/vList2"/>
    <dgm:cxn modelId="{B5C2B4B5-373F-41B5-BD44-7864907B9670}" type="presParOf" srcId="{B1B8ADF8-CF99-438C-9093-CED0B652B81D}" destId="{28446D60-911F-439A-91CA-C3E68E72DD5D}" srcOrd="3" destOrd="0" presId="urn:microsoft.com/office/officeart/2005/8/layout/vList2"/>
    <dgm:cxn modelId="{46B75806-BEC3-4088-BF2F-8EBAE5625C3F}" type="presParOf" srcId="{B1B8ADF8-CF99-438C-9093-CED0B652B81D}" destId="{026ED856-5D14-42D6-A505-068650A6A842}" srcOrd="4" destOrd="0" presId="urn:microsoft.com/office/officeart/2005/8/layout/vList2"/>
    <dgm:cxn modelId="{92106EEB-E453-43EF-8E68-59A69F61786D}" type="presParOf" srcId="{B1B8ADF8-CF99-438C-9093-CED0B652B81D}" destId="{0FABBCC7-CAEF-4CB8-9F1A-6A874E2BB6BA}"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FBA0D-4A4D-4F37-B790-2D17D5109659}">
      <dsp:nvSpPr>
        <dsp:cNvPr id="0" name=""/>
        <dsp:cNvSpPr/>
      </dsp:nvSpPr>
      <dsp:spPr>
        <a:xfrm>
          <a:off x="0" y="23938"/>
          <a:ext cx="4434721" cy="368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City Staff</a:t>
          </a:r>
        </a:p>
      </dsp:txBody>
      <dsp:txXfrm>
        <a:off x="17991" y="41929"/>
        <a:ext cx="4398739" cy="332567"/>
      </dsp:txXfrm>
    </dsp:sp>
    <dsp:sp modelId="{556D5832-0931-456F-9448-D9E73E74E18A}">
      <dsp:nvSpPr>
        <dsp:cNvPr id="0" name=""/>
        <dsp:cNvSpPr/>
      </dsp:nvSpPr>
      <dsp:spPr>
        <a:xfrm>
          <a:off x="0" y="435688"/>
          <a:ext cx="4434721" cy="368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Planning Commission Overview</a:t>
          </a:r>
        </a:p>
      </dsp:txBody>
      <dsp:txXfrm>
        <a:off x="17991" y="453679"/>
        <a:ext cx="4398739" cy="332567"/>
      </dsp:txXfrm>
    </dsp:sp>
    <dsp:sp modelId="{6C5010E2-CD8F-4E6D-BF25-CF0AA234FB5F}">
      <dsp:nvSpPr>
        <dsp:cNvPr id="0" name=""/>
        <dsp:cNvSpPr/>
      </dsp:nvSpPr>
      <dsp:spPr>
        <a:xfrm>
          <a:off x="0" y="847438"/>
          <a:ext cx="4434721" cy="368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Enacting Policies, Rules. Regulations </a:t>
          </a:r>
        </a:p>
      </dsp:txBody>
      <dsp:txXfrm>
        <a:off x="17991" y="865429"/>
        <a:ext cx="4398739" cy="332567"/>
      </dsp:txXfrm>
    </dsp:sp>
    <dsp:sp modelId="{34A607C3-B0B8-43D3-A859-325EEDFB0542}">
      <dsp:nvSpPr>
        <dsp:cNvPr id="0" name=""/>
        <dsp:cNvSpPr/>
      </dsp:nvSpPr>
      <dsp:spPr>
        <a:xfrm>
          <a:off x="0" y="1259188"/>
          <a:ext cx="4434721" cy="368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Planning Review Process</a:t>
          </a:r>
        </a:p>
      </dsp:txBody>
      <dsp:txXfrm>
        <a:off x="17991" y="1277179"/>
        <a:ext cx="4398739" cy="332567"/>
      </dsp:txXfrm>
    </dsp:sp>
    <dsp:sp modelId="{1303065B-12B7-4077-9842-CD4C9F7A3451}">
      <dsp:nvSpPr>
        <dsp:cNvPr id="0" name=""/>
        <dsp:cNvSpPr/>
      </dsp:nvSpPr>
      <dsp:spPr>
        <a:xfrm>
          <a:off x="0" y="1670938"/>
          <a:ext cx="4434721" cy="3685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Planning Entitlements &amp; Permits</a:t>
          </a:r>
        </a:p>
      </dsp:txBody>
      <dsp:txXfrm>
        <a:off x="17991" y="1688929"/>
        <a:ext cx="4398739" cy="332567"/>
      </dsp:txXfrm>
    </dsp:sp>
    <dsp:sp modelId="{704BFF0E-0999-4F9D-886F-0218260F2C34}">
      <dsp:nvSpPr>
        <dsp:cNvPr id="0" name=""/>
        <dsp:cNvSpPr/>
      </dsp:nvSpPr>
      <dsp:spPr>
        <a:xfrm>
          <a:off x="0" y="2082688"/>
          <a:ext cx="4434721" cy="368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Conditional Use Permits v Site Plans</a:t>
          </a:r>
        </a:p>
      </dsp:txBody>
      <dsp:txXfrm>
        <a:off x="17991" y="2100679"/>
        <a:ext cx="4398739" cy="332567"/>
      </dsp:txXfrm>
    </dsp:sp>
    <dsp:sp modelId="{C860BF08-C8B5-449B-814D-2FDCF41CC909}">
      <dsp:nvSpPr>
        <dsp:cNvPr id="0" name=""/>
        <dsp:cNvSpPr/>
      </dsp:nvSpPr>
      <dsp:spPr>
        <a:xfrm>
          <a:off x="0" y="2494438"/>
          <a:ext cx="4434721" cy="368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Land Division</a:t>
          </a:r>
        </a:p>
      </dsp:txBody>
      <dsp:txXfrm>
        <a:off x="17991" y="2512429"/>
        <a:ext cx="4398739" cy="332567"/>
      </dsp:txXfrm>
    </dsp:sp>
    <dsp:sp modelId="{4F2DE1D3-C983-4EB7-94CE-D2A7600F39AC}">
      <dsp:nvSpPr>
        <dsp:cNvPr id="0" name=""/>
        <dsp:cNvSpPr/>
      </dsp:nvSpPr>
      <dsp:spPr>
        <a:xfrm>
          <a:off x="0" y="2906188"/>
          <a:ext cx="4434721" cy="368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California Environmental Quality Act</a:t>
          </a:r>
        </a:p>
      </dsp:txBody>
      <dsp:txXfrm>
        <a:off x="17991" y="2924179"/>
        <a:ext cx="4398739" cy="332567"/>
      </dsp:txXfrm>
    </dsp:sp>
    <dsp:sp modelId="{E74ECB72-25B7-4841-B073-18709DA9BD4A}">
      <dsp:nvSpPr>
        <dsp:cNvPr id="0" name=""/>
        <dsp:cNvSpPr/>
      </dsp:nvSpPr>
      <dsp:spPr>
        <a:xfrm>
          <a:off x="0" y="3317938"/>
          <a:ext cx="4434721" cy="368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Principal Role &amp; Responsibility</a:t>
          </a:r>
        </a:p>
      </dsp:txBody>
      <dsp:txXfrm>
        <a:off x="17991" y="3335929"/>
        <a:ext cx="4398739" cy="332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31F23-719A-4B95-AF3C-D75983F93B1C}">
      <dsp:nvSpPr>
        <dsp:cNvPr id="0" name=""/>
        <dsp:cNvSpPr/>
      </dsp:nvSpPr>
      <dsp:spPr>
        <a:xfrm>
          <a:off x="0" y="373441"/>
          <a:ext cx="6666833"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32F475-7359-4318-87C3-FB07FAC11952}">
      <dsp:nvSpPr>
        <dsp:cNvPr id="0" name=""/>
        <dsp:cNvSpPr/>
      </dsp:nvSpPr>
      <dsp:spPr>
        <a:xfrm>
          <a:off x="333341" y="135522"/>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2043 General Plan </a:t>
          </a:r>
        </a:p>
      </dsp:txBody>
      <dsp:txXfrm>
        <a:off x="357839" y="160020"/>
        <a:ext cx="4617787" cy="452844"/>
      </dsp:txXfrm>
    </dsp:sp>
    <dsp:sp modelId="{F3ECE767-2113-4CE8-A826-98D3499F4A25}">
      <dsp:nvSpPr>
        <dsp:cNvPr id="0" name=""/>
        <dsp:cNvSpPr/>
      </dsp:nvSpPr>
      <dsp:spPr>
        <a:xfrm>
          <a:off x="0" y="1157562"/>
          <a:ext cx="6666833"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421E05-4F91-45FF-BC03-BF28CFE5225C}">
      <dsp:nvSpPr>
        <dsp:cNvPr id="0" name=""/>
        <dsp:cNvSpPr/>
      </dsp:nvSpPr>
      <dsp:spPr>
        <a:xfrm>
          <a:off x="333341" y="906642"/>
          <a:ext cx="4666783"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Housing Element </a:t>
          </a:r>
        </a:p>
      </dsp:txBody>
      <dsp:txXfrm>
        <a:off x="357839" y="931140"/>
        <a:ext cx="4617787" cy="452844"/>
      </dsp:txXfrm>
    </dsp:sp>
    <dsp:sp modelId="{8D45203F-85E2-4A58-8B41-8A5E598A9004}">
      <dsp:nvSpPr>
        <dsp:cNvPr id="0" name=""/>
        <dsp:cNvSpPr/>
      </dsp:nvSpPr>
      <dsp:spPr>
        <a:xfrm>
          <a:off x="0" y="1928682"/>
          <a:ext cx="6666833"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B5BE351-6053-4E69-9545-14246022CB61}">
      <dsp:nvSpPr>
        <dsp:cNvPr id="0" name=""/>
        <dsp:cNvSpPr/>
      </dsp:nvSpPr>
      <dsp:spPr>
        <a:xfrm>
          <a:off x="333341" y="1677762"/>
          <a:ext cx="4666783" cy="501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Specific/ Master Plans</a:t>
          </a:r>
        </a:p>
      </dsp:txBody>
      <dsp:txXfrm>
        <a:off x="357839" y="1702260"/>
        <a:ext cx="4617787" cy="452844"/>
      </dsp:txXfrm>
    </dsp:sp>
    <dsp:sp modelId="{A746FDFE-B25C-408C-9B95-D7A1745D3977}">
      <dsp:nvSpPr>
        <dsp:cNvPr id="0" name=""/>
        <dsp:cNvSpPr/>
      </dsp:nvSpPr>
      <dsp:spPr>
        <a:xfrm>
          <a:off x="0" y="2699802"/>
          <a:ext cx="6666833" cy="9906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Title 16: Subdivision Ordinance</a:t>
          </a:r>
        </a:p>
        <a:p>
          <a:pPr marL="171450" lvl="1" indent="-171450" algn="l" defTabSz="755650">
            <a:lnSpc>
              <a:spcPct val="90000"/>
            </a:lnSpc>
            <a:spcBef>
              <a:spcPct val="0"/>
            </a:spcBef>
            <a:spcAft>
              <a:spcPct val="15000"/>
            </a:spcAft>
            <a:buChar char="•"/>
          </a:pPr>
          <a:r>
            <a:rPr lang="en-US" sz="1700" kern="1200"/>
            <a:t>Title 17: Zoning Code  </a:t>
          </a:r>
        </a:p>
      </dsp:txBody>
      <dsp:txXfrm>
        <a:off x="0" y="2699802"/>
        <a:ext cx="6666833" cy="990675"/>
      </dsp:txXfrm>
    </dsp:sp>
    <dsp:sp modelId="{05B57777-F4C4-4F63-986B-EA27BE9FBF04}">
      <dsp:nvSpPr>
        <dsp:cNvPr id="0" name=""/>
        <dsp:cNvSpPr/>
      </dsp:nvSpPr>
      <dsp:spPr>
        <a:xfrm>
          <a:off x="333341" y="2448882"/>
          <a:ext cx="4666783"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Manteca Municipal Code</a:t>
          </a:r>
        </a:p>
      </dsp:txBody>
      <dsp:txXfrm>
        <a:off x="357839" y="2473380"/>
        <a:ext cx="4617787" cy="452844"/>
      </dsp:txXfrm>
    </dsp:sp>
    <dsp:sp modelId="{BF1D6AC4-7898-4331-B45D-8B469ECCD5A9}">
      <dsp:nvSpPr>
        <dsp:cNvPr id="0" name=""/>
        <dsp:cNvSpPr/>
      </dsp:nvSpPr>
      <dsp:spPr>
        <a:xfrm>
          <a:off x="0" y="4033197"/>
          <a:ext cx="6666833" cy="1285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Climate Action Plan</a:t>
          </a:r>
        </a:p>
        <a:p>
          <a:pPr marL="171450" lvl="1" indent="-171450" algn="l" defTabSz="755650">
            <a:lnSpc>
              <a:spcPct val="90000"/>
            </a:lnSpc>
            <a:spcBef>
              <a:spcPct val="0"/>
            </a:spcBef>
            <a:spcAft>
              <a:spcPct val="15000"/>
            </a:spcAft>
            <a:buChar char="•"/>
          </a:pPr>
          <a:r>
            <a:rPr lang="en-US" sz="1700" kern="1200"/>
            <a:t>Design Guidelines </a:t>
          </a:r>
        </a:p>
        <a:p>
          <a:pPr marL="171450" lvl="1" indent="-171450" algn="l" defTabSz="755650">
            <a:lnSpc>
              <a:spcPct val="90000"/>
            </a:lnSpc>
            <a:spcBef>
              <a:spcPct val="0"/>
            </a:spcBef>
            <a:spcAft>
              <a:spcPct val="15000"/>
            </a:spcAft>
            <a:buChar char="•"/>
          </a:pPr>
          <a:r>
            <a:rPr lang="en-US" sz="1700" kern="1200"/>
            <a:t>Council Policies </a:t>
          </a:r>
        </a:p>
      </dsp:txBody>
      <dsp:txXfrm>
        <a:off x="0" y="4033197"/>
        <a:ext cx="6666833" cy="1285200"/>
      </dsp:txXfrm>
    </dsp:sp>
    <dsp:sp modelId="{35730D3F-BA2F-437C-96A2-E7AA9794111D}">
      <dsp:nvSpPr>
        <dsp:cNvPr id="0" name=""/>
        <dsp:cNvSpPr/>
      </dsp:nvSpPr>
      <dsp:spPr>
        <a:xfrm>
          <a:off x="333341" y="3782277"/>
          <a:ext cx="4666783"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Other Guiding Documents</a:t>
          </a:r>
        </a:p>
      </dsp:txBody>
      <dsp:txXfrm>
        <a:off x="357839" y="3806775"/>
        <a:ext cx="4617787"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8AF13-B73E-4194-8828-5317F5B6725A}">
      <dsp:nvSpPr>
        <dsp:cNvPr id="0" name=""/>
        <dsp:cNvSpPr/>
      </dsp:nvSpPr>
      <dsp:spPr>
        <a:xfrm>
          <a:off x="804981" y="0"/>
          <a:ext cx="9332546"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7FED26D-DEFC-4377-B828-CC54C81363E6}">
      <dsp:nvSpPr>
        <dsp:cNvPr id="0" name=""/>
        <dsp:cNvSpPr/>
      </dsp:nvSpPr>
      <dsp:spPr>
        <a:xfrm>
          <a:off x="112244" y="343129"/>
          <a:ext cx="2109580" cy="174053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Application Review &amp; Determination of Completeness</a:t>
          </a:r>
        </a:p>
      </dsp:txBody>
      <dsp:txXfrm>
        <a:off x="197210" y="428095"/>
        <a:ext cx="1939648" cy="1570603"/>
      </dsp:txXfrm>
    </dsp:sp>
    <dsp:sp modelId="{D25B14B2-D45E-460E-90A0-C66DBFC432A9}">
      <dsp:nvSpPr>
        <dsp:cNvPr id="0" name=""/>
        <dsp:cNvSpPr/>
      </dsp:nvSpPr>
      <dsp:spPr>
        <a:xfrm>
          <a:off x="2196427" y="2143886"/>
          <a:ext cx="2109580" cy="174053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Project Distribution: City Dept. &amp; Outside Agencies</a:t>
          </a:r>
        </a:p>
      </dsp:txBody>
      <dsp:txXfrm>
        <a:off x="2281393" y="2228852"/>
        <a:ext cx="1939648" cy="1570603"/>
      </dsp:txXfrm>
    </dsp:sp>
    <dsp:sp modelId="{3C697E51-0794-4208-BD37-255F23038805}">
      <dsp:nvSpPr>
        <dsp:cNvPr id="0" name=""/>
        <dsp:cNvSpPr/>
      </dsp:nvSpPr>
      <dsp:spPr>
        <a:xfrm>
          <a:off x="4426848" y="338568"/>
          <a:ext cx="2109580" cy="174053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Resubmittal &amp; Correction </a:t>
          </a:r>
        </a:p>
      </dsp:txBody>
      <dsp:txXfrm>
        <a:off x="4511814" y="423534"/>
        <a:ext cx="1939648" cy="1570603"/>
      </dsp:txXfrm>
    </dsp:sp>
    <dsp:sp modelId="{8A50E936-E93B-49DE-9383-807F266AB08C}">
      <dsp:nvSpPr>
        <dsp:cNvPr id="0" name=""/>
        <dsp:cNvSpPr/>
      </dsp:nvSpPr>
      <dsp:spPr>
        <a:xfrm>
          <a:off x="6605806" y="2265062"/>
          <a:ext cx="2109580" cy="174053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Noticing &amp; Staff Report Preparation</a:t>
          </a:r>
        </a:p>
      </dsp:txBody>
      <dsp:txXfrm>
        <a:off x="6690772" y="2350028"/>
        <a:ext cx="1939648" cy="1570603"/>
      </dsp:txXfrm>
    </dsp:sp>
    <dsp:sp modelId="{4AB93ACD-A62F-43FF-B8BA-9B18482BFAF6}">
      <dsp:nvSpPr>
        <dsp:cNvPr id="0" name=""/>
        <dsp:cNvSpPr/>
      </dsp:nvSpPr>
      <dsp:spPr>
        <a:xfrm>
          <a:off x="8869886" y="850251"/>
          <a:ext cx="2109580" cy="174053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Planning Commission Public Hearing</a:t>
          </a:r>
        </a:p>
      </dsp:txBody>
      <dsp:txXfrm>
        <a:off x="8954852" y="935217"/>
        <a:ext cx="1939648"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B572A-73D3-418D-94B1-6CACA13E7F24}">
      <dsp:nvSpPr>
        <dsp:cNvPr id="0" name=""/>
        <dsp:cNvSpPr/>
      </dsp:nvSpPr>
      <dsp:spPr>
        <a:xfrm>
          <a:off x="0" y="2124"/>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D0F337-E1E6-4879-A4B6-D1E7D520A7C8}">
      <dsp:nvSpPr>
        <dsp:cNvPr id="0" name=""/>
        <dsp:cNvSpPr/>
      </dsp:nvSpPr>
      <dsp:spPr>
        <a:xfrm>
          <a:off x="0" y="2124"/>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PC Approval      |         PC Recommendation</a:t>
          </a:r>
        </a:p>
      </dsp:txBody>
      <dsp:txXfrm>
        <a:off x="0" y="2124"/>
        <a:ext cx="10515600" cy="362257"/>
      </dsp:txXfrm>
    </dsp:sp>
    <dsp:sp modelId="{C92E680B-5A55-4EE3-BD60-6E60BE70F73A}">
      <dsp:nvSpPr>
        <dsp:cNvPr id="0" name=""/>
        <dsp:cNvSpPr/>
      </dsp:nvSpPr>
      <dsp:spPr>
        <a:xfrm>
          <a:off x="0" y="364382"/>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3D90CA-1177-43B0-A60E-6B6AA305E613}">
      <dsp:nvSpPr>
        <dsp:cNvPr id="0" name=""/>
        <dsp:cNvSpPr/>
      </dsp:nvSpPr>
      <dsp:spPr>
        <a:xfrm>
          <a:off x="0" y="364382"/>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General Plan Amendments 			 			           x</a:t>
          </a:r>
        </a:p>
      </dsp:txBody>
      <dsp:txXfrm>
        <a:off x="0" y="364382"/>
        <a:ext cx="10515600" cy="362257"/>
      </dsp:txXfrm>
    </dsp:sp>
    <dsp:sp modelId="{AA8E3C0B-8AF3-43A0-A66F-F6ED1A80184B}">
      <dsp:nvSpPr>
        <dsp:cNvPr id="0" name=""/>
        <dsp:cNvSpPr/>
      </dsp:nvSpPr>
      <dsp:spPr>
        <a:xfrm>
          <a:off x="0" y="726639"/>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0930F8-902A-4095-B317-B048CECCCCD1}">
      <dsp:nvSpPr>
        <dsp:cNvPr id="0" name=""/>
        <dsp:cNvSpPr/>
      </dsp:nvSpPr>
      <dsp:spPr>
        <a:xfrm>
          <a:off x="0" y="726639"/>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Annexations								           x</a:t>
          </a:r>
        </a:p>
      </dsp:txBody>
      <dsp:txXfrm>
        <a:off x="0" y="726639"/>
        <a:ext cx="10515600" cy="362257"/>
      </dsp:txXfrm>
    </dsp:sp>
    <dsp:sp modelId="{3B602E2D-FED3-4B4E-BE6C-1979DD2E9D91}">
      <dsp:nvSpPr>
        <dsp:cNvPr id="0" name=""/>
        <dsp:cNvSpPr/>
      </dsp:nvSpPr>
      <dsp:spPr>
        <a:xfrm>
          <a:off x="0" y="1088896"/>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F2556C-ED1D-435D-B1C7-7E3C3A2AF368}">
      <dsp:nvSpPr>
        <dsp:cNvPr id="0" name=""/>
        <dsp:cNvSpPr/>
      </dsp:nvSpPr>
      <dsp:spPr>
        <a:xfrm>
          <a:off x="0" y="1088896"/>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Pre-zone/Rezone/ Ordinances						           x</a:t>
          </a:r>
        </a:p>
      </dsp:txBody>
      <dsp:txXfrm>
        <a:off x="0" y="1088896"/>
        <a:ext cx="10515600" cy="362257"/>
      </dsp:txXfrm>
    </dsp:sp>
    <dsp:sp modelId="{E7FB30C5-1048-4F85-82C9-CC912DC140FD}">
      <dsp:nvSpPr>
        <dsp:cNvPr id="0" name=""/>
        <dsp:cNvSpPr/>
      </dsp:nvSpPr>
      <dsp:spPr>
        <a:xfrm>
          <a:off x="0" y="1451154"/>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B4BF41-6AF7-499A-A1B3-A32A4F4386B3}">
      <dsp:nvSpPr>
        <dsp:cNvPr id="0" name=""/>
        <dsp:cNvSpPr/>
      </dsp:nvSpPr>
      <dsp:spPr>
        <a:xfrm>
          <a:off x="0" y="1451154"/>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Specific / Master Plans                                                                                                                      x </a:t>
          </a:r>
        </a:p>
      </dsp:txBody>
      <dsp:txXfrm>
        <a:off x="0" y="1451154"/>
        <a:ext cx="10515600" cy="362257"/>
      </dsp:txXfrm>
    </dsp:sp>
    <dsp:sp modelId="{544CE859-536E-44BE-8824-E97984EAAE9A}">
      <dsp:nvSpPr>
        <dsp:cNvPr id="0" name=""/>
        <dsp:cNvSpPr/>
      </dsp:nvSpPr>
      <dsp:spPr>
        <a:xfrm>
          <a:off x="0" y="1813411"/>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95359F-69C2-4585-BB01-6481480E162C}">
      <dsp:nvSpPr>
        <dsp:cNvPr id="0" name=""/>
        <dsp:cNvSpPr/>
      </dsp:nvSpPr>
      <dsp:spPr>
        <a:xfrm>
          <a:off x="0" y="1813411"/>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Development Agreements						           x</a:t>
          </a:r>
        </a:p>
      </dsp:txBody>
      <dsp:txXfrm>
        <a:off x="0" y="1813411"/>
        <a:ext cx="10515600" cy="362257"/>
      </dsp:txXfrm>
    </dsp:sp>
    <dsp:sp modelId="{D2C74787-555F-4D88-983C-55A09A1F6203}">
      <dsp:nvSpPr>
        <dsp:cNvPr id="0" name=""/>
        <dsp:cNvSpPr/>
      </dsp:nvSpPr>
      <dsp:spPr>
        <a:xfrm>
          <a:off x="0" y="2175669"/>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D83A93-EDB3-4B6F-8A17-DDDAB0FFCAD1}">
      <dsp:nvSpPr>
        <dsp:cNvPr id="0" name=""/>
        <dsp:cNvSpPr/>
      </dsp:nvSpPr>
      <dsp:spPr>
        <a:xfrm>
          <a:off x="0" y="2175669"/>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Tentative Subdivision Maps					                            x </a:t>
          </a:r>
        </a:p>
      </dsp:txBody>
      <dsp:txXfrm>
        <a:off x="0" y="2175669"/>
        <a:ext cx="10515600" cy="362257"/>
      </dsp:txXfrm>
    </dsp:sp>
    <dsp:sp modelId="{428EDC01-A2EC-44C3-8475-FBA02EB99E6E}">
      <dsp:nvSpPr>
        <dsp:cNvPr id="0" name=""/>
        <dsp:cNvSpPr/>
      </dsp:nvSpPr>
      <dsp:spPr>
        <a:xfrm>
          <a:off x="0" y="2537926"/>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C31BC9-6DAB-466F-AE55-A155AD517C32}">
      <dsp:nvSpPr>
        <dsp:cNvPr id="0" name=""/>
        <dsp:cNvSpPr/>
      </dsp:nvSpPr>
      <dsp:spPr>
        <a:xfrm>
          <a:off x="0" y="2537926"/>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Planned Development Plans						           x</a:t>
          </a:r>
        </a:p>
      </dsp:txBody>
      <dsp:txXfrm>
        <a:off x="0" y="2537926"/>
        <a:ext cx="10515600" cy="362257"/>
      </dsp:txXfrm>
    </dsp:sp>
    <dsp:sp modelId="{A50FBB32-3E2C-4869-A75E-E1F1B98C4A52}">
      <dsp:nvSpPr>
        <dsp:cNvPr id="0" name=""/>
        <dsp:cNvSpPr/>
      </dsp:nvSpPr>
      <dsp:spPr>
        <a:xfrm>
          <a:off x="0" y="2900183"/>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64A57F-5530-4639-B479-526C5B333237}">
      <dsp:nvSpPr>
        <dsp:cNvPr id="0" name=""/>
        <dsp:cNvSpPr/>
      </dsp:nvSpPr>
      <dsp:spPr>
        <a:xfrm>
          <a:off x="0" y="2900183"/>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Conditional Use Permit				x</a:t>
          </a:r>
        </a:p>
      </dsp:txBody>
      <dsp:txXfrm>
        <a:off x="0" y="2900183"/>
        <a:ext cx="10515600" cy="362257"/>
      </dsp:txXfrm>
    </dsp:sp>
    <dsp:sp modelId="{7530F4B9-38BE-4AE1-B58F-3843FBC89D65}">
      <dsp:nvSpPr>
        <dsp:cNvPr id="0" name=""/>
        <dsp:cNvSpPr/>
      </dsp:nvSpPr>
      <dsp:spPr>
        <a:xfrm>
          <a:off x="0" y="3262441"/>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C9F727-4DCF-4AC9-9F5F-E594738F0074}">
      <dsp:nvSpPr>
        <dsp:cNvPr id="0" name=""/>
        <dsp:cNvSpPr/>
      </dsp:nvSpPr>
      <dsp:spPr>
        <a:xfrm>
          <a:off x="0" y="3262441"/>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Variance						x </a:t>
          </a:r>
          <a:endParaRPr lang="en-US" sz="1600" kern="1200" dirty="0"/>
        </a:p>
      </dsp:txBody>
      <dsp:txXfrm>
        <a:off x="0" y="3262441"/>
        <a:ext cx="10515600" cy="362257"/>
      </dsp:txXfrm>
    </dsp:sp>
    <dsp:sp modelId="{99B16A5D-E0FA-4172-8A68-37D597DC696A}">
      <dsp:nvSpPr>
        <dsp:cNvPr id="0" name=""/>
        <dsp:cNvSpPr/>
      </dsp:nvSpPr>
      <dsp:spPr>
        <a:xfrm>
          <a:off x="0" y="3624698"/>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6B0752-05FF-4B44-BC5F-95DBFC68AC5D}">
      <dsp:nvSpPr>
        <dsp:cNvPr id="0" name=""/>
        <dsp:cNvSpPr/>
      </dsp:nvSpPr>
      <dsp:spPr>
        <a:xfrm>
          <a:off x="0" y="3624698"/>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Site Plan &amp; Design </a:t>
          </a:r>
          <a:r>
            <a:rPr lang="en-US" sz="1600" b="1" kern="1200"/>
            <a:t>Review Permits			x</a:t>
          </a:r>
          <a:endParaRPr lang="en-US" sz="1600" kern="1200" dirty="0"/>
        </a:p>
      </dsp:txBody>
      <dsp:txXfrm>
        <a:off x="0" y="3624698"/>
        <a:ext cx="10515600" cy="362257"/>
      </dsp:txXfrm>
    </dsp:sp>
    <dsp:sp modelId="{68E7406F-0CCB-4497-846B-B55D32286745}">
      <dsp:nvSpPr>
        <dsp:cNvPr id="0" name=""/>
        <dsp:cNvSpPr/>
      </dsp:nvSpPr>
      <dsp:spPr>
        <a:xfrm>
          <a:off x="0" y="3986955"/>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F95E83-65A3-491D-967D-AFB1E1DF518B}">
      <dsp:nvSpPr>
        <dsp:cNvPr id="0" name=""/>
        <dsp:cNvSpPr/>
      </dsp:nvSpPr>
      <dsp:spPr>
        <a:xfrm>
          <a:off x="0" y="3986955"/>
          <a:ext cx="10515600"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b="1" kern="1200" dirty="0"/>
        </a:p>
      </dsp:txBody>
      <dsp:txXfrm>
        <a:off x="0" y="3986955"/>
        <a:ext cx="10515600" cy="362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35A49-6391-4C97-8BCB-2307FB4B2244}">
      <dsp:nvSpPr>
        <dsp:cNvPr id="0" name=""/>
        <dsp:cNvSpPr/>
      </dsp:nvSpPr>
      <dsp:spPr>
        <a:xfrm>
          <a:off x="1837" y="926892"/>
          <a:ext cx="1312138" cy="83320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87E9F0-80E3-4BF4-9D22-2459B0F10F35}">
      <dsp:nvSpPr>
        <dsp:cNvPr id="0" name=""/>
        <dsp:cNvSpPr/>
      </dsp:nvSpPr>
      <dsp:spPr>
        <a:xfrm>
          <a:off x="147630" y="1065395"/>
          <a:ext cx="1312138" cy="83320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baseline="0"/>
            <a:t>Lot Line Adjustments / Lot Mergers</a:t>
          </a:r>
          <a:endParaRPr lang="en-US" sz="1100" kern="1200"/>
        </a:p>
      </dsp:txBody>
      <dsp:txXfrm>
        <a:off x="172034" y="1089799"/>
        <a:ext cx="1263330" cy="784400"/>
      </dsp:txXfrm>
    </dsp:sp>
    <dsp:sp modelId="{252E4F0A-41DB-444E-A90F-DD5A501B1BE6}">
      <dsp:nvSpPr>
        <dsp:cNvPr id="0" name=""/>
        <dsp:cNvSpPr/>
      </dsp:nvSpPr>
      <dsp:spPr>
        <a:xfrm>
          <a:off x="1605563" y="926892"/>
          <a:ext cx="1312138" cy="83320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E31FD34-AA72-4477-A9A8-465384F9979E}">
      <dsp:nvSpPr>
        <dsp:cNvPr id="0" name=""/>
        <dsp:cNvSpPr/>
      </dsp:nvSpPr>
      <dsp:spPr>
        <a:xfrm>
          <a:off x="1751356" y="1065395"/>
          <a:ext cx="1312138" cy="83320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Tentative Parcel Maps </a:t>
          </a:r>
        </a:p>
        <a:p>
          <a:pPr marL="0" lvl="0" indent="0" algn="ctr" defTabSz="488950">
            <a:lnSpc>
              <a:spcPct val="90000"/>
            </a:lnSpc>
            <a:spcBef>
              <a:spcPct val="0"/>
            </a:spcBef>
            <a:spcAft>
              <a:spcPct val="35000"/>
            </a:spcAft>
            <a:buNone/>
          </a:pPr>
          <a:r>
            <a:rPr lang="en-US" sz="1100" kern="1200"/>
            <a:t>	Urban Lot Splits / SB 9</a:t>
          </a:r>
        </a:p>
      </dsp:txBody>
      <dsp:txXfrm>
        <a:off x="1775760" y="1089799"/>
        <a:ext cx="1263330" cy="784400"/>
      </dsp:txXfrm>
    </dsp:sp>
    <dsp:sp modelId="{60ABB7F0-8E34-43D0-BB85-07FFC1734B7B}">
      <dsp:nvSpPr>
        <dsp:cNvPr id="0" name=""/>
        <dsp:cNvSpPr/>
      </dsp:nvSpPr>
      <dsp:spPr>
        <a:xfrm>
          <a:off x="3209288" y="926892"/>
          <a:ext cx="1312138" cy="83320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849CB1-ABF4-43C4-A12C-7A1AE957777B}">
      <dsp:nvSpPr>
        <dsp:cNvPr id="0" name=""/>
        <dsp:cNvSpPr/>
      </dsp:nvSpPr>
      <dsp:spPr>
        <a:xfrm>
          <a:off x="3355081" y="1065395"/>
          <a:ext cx="1312138" cy="83320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baseline="0"/>
            <a:t>Tentative Parcel Maps ( ≤ 4 parcels)</a:t>
          </a:r>
          <a:endParaRPr lang="en-US" sz="1100" kern="1200"/>
        </a:p>
      </dsp:txBody>
      <dsp:txXfrm>
        <a:off x="3379485" y="1089799"/>
        <a:ext cx="1263330" cy="784400"/>
      </dsp:txXfrm>
    </dsp:sp>
    <dsp:sp modelId="{6440A97B-09F5-42E3-99FE-0042C78C0D15}">
      <dsp:nvSpPr>
        <dsp:cNvPr id="0" name=""/>
        <dsp:cNvSpPr/>
      </dsp:nvSpPr>
      <dsp:spPr>
        <a:xfrm>
          <a:off x="4813014" y="926892"/>
          <a:ext cx="1312138" cy="83320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CF893D9-C4AD-4CD2-8F02-FC509DC5A811}">
      <dsp:nvSpPr>
        <dsp:cNvPr id="0" name=""/>
        <dsp:cNvSpPr/>
      </dsp:nvSpPr>
      <dsp:spPr>
        <a:xfrm>
          <a:off x="4958807" y="1065395"/>
          <a:ext cx="1312138" cy="83320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baseline="0"/>
            <a:t>Tentative Subdivision Maps (5 ≥ parcels) </a:t>
          </a:r>
          <a:endParaRPr lang="en-US" sz="1100" kern="1200"/>
        </a:p>
      </dsp:txBody>
      <dsp:txXfrm>
        <a:off x="4983211" y="1089799"/>
        <a:ext cx="1263330" cy="784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1665B-2E2A-4354-9BC7-964623FA27E0}">
      <dsp:nvSpPr>
        <dsp:cNvPr id="0" name=""/>
        <dsp:cNvSpPr/>
      </dsp:nvSpPr>
      <dsp:spPr>
        <a:xfrm>
          <a:off x="0" y="39879"/>
          <a:ext cx="5393361" cy="4668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Exemptions</a:t>
          </a:r>
        </a:p>
      </dsp:txBody>
      <dsp:txXfrm>
        <a:off x="22789" y="62668"/>
        <a:ext cx="5347783" cy="421252"/>
      </dsp:txXfrm>
    </dsp:sp>
    <dsp:sp modelId="{B82E14CD-DE6F-49EC-9068-FC0A464D9AD1}">
      <dsp:nvSpPr>
        <dsp:cNvPr id="0" name=""/>
        <dsp:cNvSpPr/>
      </dsp:nvSpPr>
      <dsp:spPr>
        <a:xfrm>
          <a:off x="0" y="506709"/>
          <a:ext cx="5393361"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Statutory Exemptions</a:t>
          </a:r>
        </a:p>
        <a:p>
          <a:pPr marL="114300" lvl="1" indent="-114300" algn="l" defTabSz="666750">
            <a:lnSpc>
              <a:spcPct val="90000"/>
            </a:lnSpc>
            <a:spcBef>
              <a:spcPct val="0"/>
            </a:spcBef>
            <a:spcAft>
              <a:spcPct val="20000"/>
            </a:spcAft>
            <a:buChar char="•"/>
          </a:pPr>
          <a:r>
            <a:rPr lang="en-US" sz="1500" kern="1200"/>
            <a:t>Categorical Exemptions</a:t>
          </a:r>
        </a:p>
        <a:p>
          <a:pPr marL="114300" lvl="1" indent="-114300" algn="l" defTabSz="666750">
            <a:lnSpc>
              <a:spcPct val="90000"/>
            </a:lnSpc>
            <a:spcBef>
              <a:spcPct val="0"/>
            </a:spcBef>
            <a:spcAft>
              <a:spcPct val="20000"/>
            </a:spcAft>
            <a:buChar char="•"/>
          </a:pPr>
          <a:r>
            <a:rPr lang="en-US" sz="1500" kern="1200" dirty="0"/>
            <a:t>Other; “General Plan Consistency”</a:t>
          </a:r>
        </a:p>
      </dsp:txBody>
      <dsp:txXfrm>
        <a:off x="0" y="506709"/>
        <a:ext cx="5393361" cy="786599"/>
      </dsp:txXfrm>
    </dsp:sp>
    <dsp:sp modelId="{BC19A710-6F18-447F-A7BB-1804D1521726}">
      <dsp:nvSpPr>
        <dsp:cNvPr id="0" name=""/>
        <dsp:cNvSpPr/>
      </dsp:nvSpPr>
      <dsp:spPr>
        <a:xfrm>
          <a:off x="0" y="1293309"/>
          <a:ext cx="5393361" cy="4668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Negative Declarations</a:t>
          </a:r>
        </a:p>
      </dsp:txBody>
      <dsp:txXfrm>
        <a:off x="22789" y="1316098"/>
        <a:ext cx="5347783" cy="421252"/>
      </dsp:txXfrm>
    </dsp:sp>
    <dsp:sp modelId="{28446D60-911F-439A-91CA-C3E68E72DD5D}">
      <dsp:nvSpPr>
        <dsp:cNvPr id="0" name=""/>
        <dsp:cNvSpPr/>
      </dsp:nvSpPr>
      <dsp:spPr>
        <a:xfrm>
          <a:off x="0" y="1760139"/>
          <a:ext cx="5393361"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Initial Studies</a:t>
          </a:r>
        </a:p>
        <a:p>
          <a:pPr marL="114300" lvl="1" indent="-114300" algn="l" defTabSz="666750">
            <a:lnSpc>
              <a:spcPct val="90000"/>
            </a:lnSpc>
            <a:spcBef>
              <a:spcPct val="0"/>
            </a:spcBef>
            <a:spcAft>
              <a:spcPct val="20000"/>
            </a:spcAft>
            <a:buChar char="•"/>
          </a:pPr>
          <a:r>
            <a:rPr lang="en-US" sz="1500" kern="1200"/>
            <a:t>Public Review &amp; Comment</a:t>
          </a:r>
        </a:p>
        <a:p>
          <a:pPr marL="114300" lvl="1" indent="-114300" algn="l" defTabSz="666750">
            <a:lnSpc>
              <a:spcPct val="90000"/>
            </a:lnSpc>
            <a:spcBef>
              <a:spcPct val="0"/>
            </a:spcBef>
            <a:spcAft>
              <a:spcPct val="20000"/>
            </a:spcAft>
            <a:buChar char="•"/>
          </a:pPr>
          <a:r>
            <a:rPr lang="en-US" sz="1500" kern="1200"/>
            <a:t>Adoption by PC/CC</a:t>
          </a:r>
        </a:p>
      </dsp:txBody>
      <dsp:txXfrm>
        <a:off x="0" y="1760139"/>
        <a:ext cx="5393361" cy="786599"/>
      </dsp:txXfrm>
    </dsp:sp>
    <dsp:sp modelId="{026ED856-5D14-42D6-A505-068650A6A842}">
      <dsp:nvSpPr>
        <dsp:cNvPr id="0" name=""/>
        <dsp:cNvSpPr/>
      </dsp:nvSpPr>
      <dsp:spPr>
        <a:xfrm>
          <a:off x="0" y="2546739"/>
          <a:ext cx="5393361" cy="4668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Environmental Impact Reports</a:t>
          </a:r>
        </a:p>
      </dsp:txBody>
      <dsp:txXfrm>
        <a:off x="22789" y="2569528"/>
        <a:ext cx="5347783" cy="421252"/>
      </dsp:txXfrm>
    </dsp:sp>
    <dsp:sp modelId="{0FABBCC7-CAEF-4CB8-9F1A-6A874E2BB6BA}">
      <dsp:nvSpPr>
        <dsp:cNvPr id="0" name=""/>
        <dsp:cNvSpPr/>
      </dsp:nvSpPr>
      <dsp:spPr>
        <a:xfrm>
          <a:off x="0" y="3013569"/>
          <a:ext cx="5393361"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Notice of Preparation </a:t>
          </a:r>
        </a:p>
        <a:p>
          <a:pPr marL="114300" lvl="1" indent="-114300" algn="l" defTabSz="666750">
            <a:lnSpc>
              <a:spcPct val="90000"/>
            </a:lnSpc>
            <a:spcBef>
              <a:spcPct val="0"/>
            </a:spcBef>
            <a:spcAft>
              <a:spcPct val="20000"/>
            </a:spcAft>
            <a:buChar char="•"/>
          </a:pPr>
          <a:r>
            <a:rPr lang="en-US" sz="1500" kern="1200" dirty="0"/>
            <a:t>Scoping Meeting</a:t>
          </a:r>
        </a:p>
        <a:p>
          <a:pPr marL="114300" lvl="1" indent="-114300" algn="l" defTabSz="666750">
            <a:lnSpc>
              <a:spcPct val="90000"/>
            </a:lnSpc>
            <a:spcBef>
              <a:spcPct val="0"/>
            </a:spcBef>
            <a:spcAft>
              <a:spcPct val="20000"/>
            </a:spcAft>
            <a:buChar char="•"/>
          </a:pPr>
          <a:r>
            <a:rPr lang="en-US" sz="1500" kern="1200" dirty="0"/>
            <a:t>Initial Studies </a:t>
          </a:r>
        </a:p>
        <a:p>
          <a:pPr marL="114300" lvl="1" indent="-114300" algn="l" defTabSz="666750">
            <a:lnSpc>
              <a:spcPct val="90000"/>
            </a:lnSpc>
            <a:spcBef>
              <a:spcPct val="0"/>
            </a:spcBef>
            <a:spcAft>
              <a:spcPct val="20000"/>
            </a:spcAft>
            <a:buChar char="•"/>
          </a:pPr>
          <a:r>
            <a:rPr lang="en-US" sz="1500" kern="1200" dirty="0"/>
            <a:t>Public Review and Comments </a:t>
          </a:r>
        </a:p>
        <a:p>
          <a:pPr marL="114300" lvl="1" indent="-114300" algn="l" defTabSz="666750">
            <a:lnSpc>
              <a:spcPct val="90000"/>
            </a:lnSpc>
            <a:spcBef>
              <a:spcPct val="0"/>
            </a:spcBef>
            <a:spcAft>
              <a:spcPct val="20000"/>
            </a:spcAft>
            <a:buChar char="•"/>
          </a:pPr>
          <a:r>
            <a:rPr lang="en-US" sz="1500" kern="1200"/>
            <a:t>Certification by PC/CC</a:t>
          </a:r>
        </a:p>
      </dsp:txBody>
      <dsp:txXfrm>
        <a:off x="0" y="3013569"/>
        <a:ext cx="5393361" cy="12978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E700E8-DC88-319F-C6C5-256FA010B0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AC730DB-2D04-F6E6-EB07-F99A7647D3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A68394-FCA1-F2B5-BC50-97A6C8E64C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A55C83-D57C-45E1-A312-41605CD6E9E1}" type="slidenum">
              <a:rPr lang="en-US" smtClean="0"/>
              <a:t>‹#›</a:t>
            </a:fld>
            <a:endParaRPr lang="en-US"/>
          </a:p>
        </p:txBody>
      </p:sp>
      <p:sp>
        <p:nvSpPr>
          <p:cNvPr id="6" name="Date Placeholder 5">
            <a:extLst>
              <a:ext uri="{FF2B5EF4-FFF2-40B4-BE49-F238E27FC236}">
                <a16:creationId xmlns:a16="http://schemas.microsoft.com/office/drawing/2014/main" id="{B03BC519-5C07-2234-9795-62B698B60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A18068-7F2A-4945-A119-4273052724EE}" type="datetimeFigureOut">
              <a:rPr lang="en-US" smtClean="0"/>
              <a:t>2/6/2025</a:t>
            </a:fld>
            <a:endParaRPr lang="en-US"/>
          </a:p>
        </p:txBody>
      </p:sp>
    </p:spTree>
    <p:extLst>
      <p:ext uri="{BB962C8B-B14F-4D97-AF65-F5344CB8AC3E}">
        <p14:creationId xmlns:p14="http://schemas.microsoft.com/office/powerpoint/2010/main" val="2239592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CC1B1-78B7-49F2-8A96-0526721C653D}"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95F79-D124-4FD3-A78B-9EEF59DDAE40}" type="slidenum">
              <a:rPr lang="en-US" smtClean="0"/>
              <a:t>‹#›</a:t>
            </a:fld>
            <a:endParaRPr lang="en-US"/>
          </a:p>
        </p:txBody>
      </p:sp>
    </p:spTree>
    <p:extLst>
      <p:ext uri="{BB962C8B-B14F-4D97-AF65-F5344CB8AC3E}">
        <p14:creationId xmlns:p14="http://schemas.microsoft.com/office/powerpoint/2010/main" val="352524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895F79-D124-4FD3-A78B-9EEF59DDAE40}" type="slidenum">
              <a:rPr lang="en-US" smtClean="0"/>
              <a:t>1</a:t>
            </a:fld>
            <a:endParaRPr lang="en-US"/>
          </a:p>
        </p:txBody>
      </p:sp>
    </p:spTree>
    <p:extLst>
      <p:ext uri="{BB962C8B-B14F-4D97-AF65-F5344CB8AC3E}">
        <p14:creationId xmlns:p14="http://schemas.microsoft.com/office/powerpoint/2010/main" val="414968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09CE5-386D-6411-FAF7-F241C1DAE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7E5A1-742C-5C82-7613-B2544D6D1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051EC-196B-5044-EE3A-7A8FE277D5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17D8F6-9E7D-4EB3-5CC2-070895FFF48E}"/>
              </a:ext>
            </a:extLst>
          </p:cNvPr>
          <p:cNvSpPr>
            <a:spLocks noGrp="1"/>
          </p:cNvSpPr>
          <p:nvPr>
            <p:ph type="sldNum" sz="quarter" idx="5"/>
          </p:nvPr>
        </p:nvSpPr>
        <p:spPr/>
        <p:txBody>
          <a:bodyPr/>
          <a:lstStyle/>
          <a:p>
            <a:fld id="{49895F79-D124-4FD3-A78B-9EEF59DDAE40}" type="slidenum">
              <a:rPr lang="en-US" smtClean="0"/>
              <a:t>10</a:t>
            </a:fld>
            <a:endParaRPr lang="en-US"/>
          </a:p>
        </p:txBody>
      </p:sp>
    </p:spTree>
    <p:extLst>
      <p:ext uri="{BB962C8B-B14F-4D97-AF65-F5344CB8AC3E}">
        <p14:creationId xmlns:p14="http://schemas.microsoft.com/office/powerpoint/2010/main" val="180366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895F79-D124-4FD3-A78B-9EEF59DDAE40}" type="slidenum">
              <a:rPr lang="en-US" smtClean="0"/>
              <a:t>12</a:t>
            </a:fld>
            <a:endParaRPr lang="en-US"/>
          </a:p>
        </p:txBody>
      </p:sp>
    </p:spTree>
    <p:extLst>
      <p:ext uri="{BB962C8B-B14F-4D97-AF65-F5344CB8AC3E}">
        <p14:creationId xmlns:p14="http://schemas.microsoft.com/office/powerpoint/2010/main" val="21684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5A9E-AC71-885D-5140-71DD319BB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F1112-25A8-FBA7-BF95-4D56CA4B7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7EC89-5A96-9015-2144-B05E3C2192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D8B9C3-D637-A070-0B7A-1C091790F598}"/>
              </a:ext>
            </a:extLst>
          </p:cNvPr>
          <p:cNvSpPr>
            <a:spLocks noGrp="1"/>
          </p:cNvSpPr>
          <p:nvPr>
            <p:ph type="sldNum" sz="quarter" idx="5"/>
          </p:nvPr>
        </p:nvSpPr>
        <p:spPr/>
        <p:txBody>
          <a:bodyPr/>
          <a:lstStyle/>
          <a:p>
            <a:fld id="{49895F79-D124-4FD3-A78B-9EEF59DDAE40}" type="slidenum">
              <a:rPr lang="en-US" smtClean="0"/>
              <a:t>13</a:t>
            </a:fld>
            <a:endParaRPr lang="en-US"/>
          </a:p>
        </p:txBody>
      </p:sp>
    </p:spTree>
    <p:extLst>
      <p:ext uri="{BB962C8B-B14F-4D97-AF65-F5344CB8AC3E}">
        <p14:creationId xmlns:p14="http://schemas.microsoft.com/office/powerpoint/2010/main" val="122561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A63C8-7E39-440A-9577-6C6B499A3B51}" type="slidenum">
              <a:rPr lang="en-US" smtClean="0"/>
              <a:t>2</a:t>
            </a:fld>
            <a:endParaRPr lang="en-US"/>
          </a:p>
        </p:txBody>
      </p:sp>
    </p:spTree>
    <p:extLst>
      <p:ext uri="{BB962C8B-B14F-4D97-AF65-F5344CB8AC3E}">
        <p14:creationId xmlns:p14="http://schemas.microsoft.com/office/powerpoint/2010/main" val="348255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A63C8-7E39-440A-9577-6C6B499A3B51}" type="slidenum">
              <a:rPr lang="en-US" smtClean="0"/>
              <a:t>3</a:t>
            </a:fld>
            <a:endParaRPr lang="en-US"/>
          </a:p>
        </p:txBody>
      </p:sp>
    </p:spTree>
    <p:extLst>
      <p:ext uri="{BB962C8B-B14F-4D97-AF65-F5344CB8AC3E}">
        <p14:creationId xmlns:p14="http://schemas.microsoft.com/office/powerpoint/2010/main" val="193241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17.02.030 - It shall be unlawful and a violation of the Manteca Municipal Code for any person to establish, construct, reconstruct, alter, or replace any use of land or structure, except in compliance with the requirements of this Title.</a:t>
            </a:r>
          </a:p>
        </p:txBody>
      </p:sp>
      <p:sp>
        <p:nvSpPr>
          <p:cNvPr id="4" name="Slide Number Placeholder 3"/>
          <p:cNvSpPr>
            <a:spLocks noGrp="1"/>
          </p:cNvSpPr>
          <p:nvPr>
            <p:ph type="sldNum" sz="quarter" idx="5"/>
          </p:nvPr>
        </p:nvSpPr>
        <p:spPr/>
        <p:txBody>
          <a:bodyPr/>
          <a:lstStyle/>
          <a:p>
            <a:fld id="{49895F79-D124-4FD3-A78B-9EEF59DDAE40}" type="slidenum">
              <a:rPr lang="en-US" smtClean="0"/>
              <a:t>4</a:t>
            </a:fld>
            <a:endParaRPr lang="en-US"/>
          </a:p>
        </p:txBody>
      </p:sp>
    </p:spTree>
    <p:extLst>
      <p:ext uri="{BB962C8B-B14F-4D97-AF65-F5344CB8AC3E}">
        <p14:creationId xmlns:p14="http://schemas.microsoft.com/office/powerpoint/2010/main" val="162333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895F79-D124-4FD3-A78B-9EEF59DDAE40}" type="slidenum">
              <a:rPr lang="en-US" smtClean="0"/>
              <a:t>5</a:t>
            </a:fld>
            <a:endParaRPr lang="en-US"/>
          </a:p>
        </p:txBody>
      </p:sp>
    </p:spTree>
    <p:extLst>
      <p:ext uri="{BB962C8B-B14F-4D97-AF65-F5344CB8AC3E}">
        <p14:creationId xmlns:p14="http://schemas.microsoft.com/office/powerpoint/2010/main" val="397958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895F79-D124-4FD3-A78B-9EEF59DDAE40}" type="slidenum">
              <a:rPr lang="en-US" smtClean="0"/>
              <a:t>6</a:t>
            </a:fld>
            <a:endParaRPr lang="en-US"/>
          </a:p>
        </p:txBody>
      </p:sp>
    </p:spTree>
    <p:extLst>
      <p:ext uri="{BB962C8B-B14F-4D97-AF65-F5344CB8AC3E}">
        <p14:creationId xmlns:p14="http://schemas.microsoft.com/office/powerpoint/2010/main" val="383538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895F79-D124-4FD3-A78B-9EEF59DDAE40}" type="slidenum">
              <a:rPr lang="en-US" smtClean="0"/>
              <a:t>7</a:t>
            </a:fld>
            <a:endParaRPr lang="en-US"/>
          </a:p>
        </p:txBody>
      </p:sp>
    </p:spTree>
    <p:extLst>
      <p:ext uri="{BB962C8B-B14F-4D97-AF65-F5344CB8AC3E}">
        <p14:creationId xmlns:p14="http://schemas.microsoft.com/office/powerpoint/2010/main" val="415061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895F79-D124-4FD3-A78B-9EEF59DDAE40}" type="slidenum">
              <a:rPr lang="en-US" smtClean="0"/>
              <a:t>8</a:t>
            </a:fld>
            <a:endParaRPr lang="en-US"/>
          </a:p>
        </p:txBody>
      </p:sp>
    </p:spTree>
    <p:extLst>
      <p:ext uri="{BB962C8B-B14F-4D97-AF65-F5344CB8AC3E}">
        <p14:creationId xmlns:p14="http://schemas.microsoft.com/office/powerpoint/2010/main" val="330567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895F79-D124-4FD3-A78B-9EEF59DDAE40}" type="slidenum">
              <a:rPr lang="en-US" smtClean="0"/>
              <a:t>9</a:t>
            </a:fld>
            <a:endParaRPr lang="en-US"/>
          </a:p>
        </p:txBody>
      </p:sp>
    </p:spTree>
    <p:extLst>
      <p:ext uri="{BB962C8B-B14F-4D97-AF65-F5344CB8AC3E}">
        <p14:creationId xmlns:p14="http://schemas.microsoft.com/office/powerpoint/2010/main" val="252002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D057-9BF6-9E54-DC06-CF8EBBFC0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18722-76DA-40E1-193D-1233EBA2B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CF657-16F4-11A3-DF45-234F9BB1724D}"/>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5" name="Footer Placeholder 4">
            <a:extLst>
              <a:ext uri="{FF2B5EF4-FFF2-40B4-BE49-F238E27FC236}">
                <a16:creationId xmlns:a16="http://schemas.microsoft.com/office/drawing/2014/main" id="{455DB1A5-F6DF-9F6E-8DC7-A826E22AB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6B79A-B3B7-7901-FDB5-5A010B85FF10}"/>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22913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FA52-426B-3F3D-2042-C3448C4064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937ED9-8D0A-9CD9-1AEA-8C94477CE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26866-C588-3FF7-6CAB-CC614D4266C6}"/>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5" name="Footer Placeholder 4">
            <a:extLst>
              <a:ext uri="{FF2B5EF4-FFF2-40B4-BE49-F238E27FC236}">
                <a16:creationId xmlns:a16="http://schemas.microsoft.com/office/drawing/2014/main" id="{85B7FF0D-8869-9A5E-A749-31A66F146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31200-E2D1-9F02-258C-BB64738BB517}"/>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8788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C262E-CF49-9F77-EEEE-B00126A037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CBD8D-7601-CBD8-665E-51B4A4E2B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63038-991D-7D81-A02F-AA23C1FBCD41}"/>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5" name="Footer Placeholder 4">
            <a:extLst>
              <a:ext uri="{FF2B5EF4-FFF2-40B4-BE49-F238E27FC236}">
                <a16:creationId xmlns:a16="http://schemas.microsoft.com/office/drawing/2014/main" id="{6BE4B646-D51D-46B3-35A9-8A60B167B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21FC7-F064-DD86-5737-966A25857BDB}"/>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352785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A245-DC01-A262-8A03-D58D4D999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E243A-CF14-7DFF-9476-2A76A9C74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E4229-0A19-41C8-CBA8-A5625781F734}"/>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5" name="Footer Placeholder 4">
            <a:extLst>
              <a:ext uri="{FF2B5EF4-FFF2-40B4-BE49-F238E27FC236}">
                <a16:creationId xmlns:a16="http://schemas.microsoft.com/office/drawing/2014/main" id="{CBFA0911-E5C7-D016-7508-46D553A5A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F5CC0-57C4-9D3C-B1F7-9EB6BE0225F6}"/>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174465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64C0-9EF2-7296-6ED8-1FCC16EA0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419DC-F9CD-0C1A-75AB-8534AE0E46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C43A13-7A71-C59C-479E-9B13E9E1CB7B}"/>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5" name="Footer Placeholder 4">
            <a:extLst>
              <a:ext uri="{FF2B5EF4-FFF2-40B4-BE49-F238E27FC236}">
                <a16:creationId xmlns:a16="http://schemas.microsoft.com/office/drawing/2014/main" id="{E34EE2F4-3BA3-26A0-8A95-597A8D880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514D9-20F1-6237-C928-5F805CEE2786}"/>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396004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91F7-623A-0D7B-D6FA-3E4B4A2C4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78657-C29E-4F8F-84A0-5C1A2E1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C123EB-079F-D622-5913-71EC61C7A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6A04B-0E4D-5D78-474D-67B09E2E1B9F}"/>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6" name="Footer Placeholder 5">
            <a:extLst>
              <a:ext uri="{FF2B5EF4-FFF2-40B4-BE49-F238E27FC236}">
                <a16:creationId xmlns:a16="http://schemas.microsoft.com/office/drawing/2014/main" id="{708758DF-87B8-925E-103A-41E5EAF77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FFAD1-E637-27E5-7AEF-06AFCAC28DA8}"/>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426561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15DC-032C-C58B-BE4E-9C275E72C3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785DAE-5481-28CF-1849-5F22CA7EA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829C74-F1B1-9441-8EA4-55B8C1DE1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96CB73-C864-4468-EC1D-EFB13D935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DBE8A-278E-3A06-F6C2-9B418F8C74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53ED6-4226-E887-5B0E-7265B303D3EA}"/>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8" name="Footer Placeholder 7">
            <a:extLst>
              <a:ext uri="{FF2B5EF4-FFF2-40B4-BE49-F238E27FC236}">
                <a16:creationId xmlns:a16="http://schemas.microsoft.com/office/drawing/2014/main" id="{00A40975-C791-7636-4446-E171096D5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95193-B882-CF0A-52A3-26CA0C798FE5}"/>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101744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DFDC-C400-0AD9-B07F-B89446B896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86425-B2E9-73A7-AA3D-74C9B2B64B93}"/>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4" name="Footer Placeholder 3">
            <a:extLst>
              <a:ext uri="{FF2B5EF4-FFF2-40B4-BE49-F238E27FC236}">
                <a16:creationId xmlns:a16="http://schemas.microsoft.com/office/drawing/2014/main" id="{4BE8AD10-2B8F-5332-53D5-89E2EE534C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1EF91-DAA9-0995-C180-1E6E24728814}"/>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275313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FB398-8706-7A45-93D5-28891C603491}"/>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3" name="Footer Placeholder 2">
            <a:extLst>
              <a:ext uri="{FF2B5EF4-FFF2-40B4-BE49-F238E27FC236}">
                <a16:creationId xmlns:a16="http://schemas.microsoft.com/office/drawing/2014/main" id="{8870DF2E-B3AB-B07F-5C7F-94C211D0A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674772-BA50-AC81-D44C-B539EEB396B4}"/>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242253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7483-B83D-51BC-FE9B-BBE7BA8C6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230185-3E3E-623D-CF9B-093B5EE43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587B5-F8F6-5C51-0FED-101BC13CE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51169-2CCA-A1C4-48FE-D12ED07F85FB}"/>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6" name="Footer Placeholder 5">
            <a:extLst>
              <a:ext uri="{FF2B5EF4-FFF2-40B4-BE49-F238E27FC236}">
                <a16:creationId xmlns:a16="http://schemas.microsoft.com/office/drawing/2014/main" id="{185A4340-DBB3-EA1B-F658-1894A3377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60A95-1F1E-2696-20CA-745094B21B9C}"/>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374914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793A-A938-1D38-6DDB-6CAF77172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31F21-D297-9E34-357A-0F2A3D004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868FB-2963-45B7-7F57-DD5D036DF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1DF29-0BE8-2778-DDDC-9F510F118F48}"/>
              </a:ext>
            </a:extLst>
          </p:cNvPr>
          <p:cNvSpPr>
            <a:spLocks noGrp="1"/>
          </p:cNvSpPr>
          <p:nvPr>
            <p:ph type="dt" sz="half" idx="10"/>
          </p:nvPr>
        </p:nvSpPr>
        <p:spPr/>
        <p:txBody>
          <a:bodyPr/>
          <a:lstStyle/>
          <a:p>
            <a:fld id="{E4C1A747-2E6F-4004-A2F1-8EB0EF04777E}" type="datetimeFigureOut">
              <a:rPr lang="en-US" smtClean="0"/>
              <a:t>2/6/2025</a:t>
            </a:fld>
            <a:endParaRPr lang="en-US"/>
          </a:p>
        </p:txBody>
      </p:sp>
      <p:sp>
        <p:nvSpPr>
          <p:cNvPr id="6" name="Footer Placeholder 5">
            <a:extLst>
              <a:ext uri="{FF2B5EF4-FFF2-40B4-BE49-F238E27FC236}">
                <a16:creationId xmlns:a16="http://schemas.microsoft.com/office/drawing/2014/main" id="{4DA45418-7514-6509-EBEC-F6C19ACDF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59B2D-9DED-44B8-BE4A-56DE529ADDA6}"/>
              </a:ext>
            </a:extLst>
          </p:cNvPr>
          <p:cNvSpPr>
            <a:spLocks noGrp="1"/>
          </p:cNvSpPr>
          <p:nvPr>
            <p:ph type="sldNum" sz="quarter" idx="12"/>
          </p:nvPr>
        </p:nvSpPr>
        <p:spPr/>
        <p:txBody>
          <a:bodyPr/>
          <a:lstStyle/>
          <a:p>
            <a:fld id="{43263FC2-A206-4A5D-A078-B601542BEC7E}" type="slidenum">
              <a:rPr lang="en-US" smtClean="0"/>
              <a:t>‹#›</a:t>
            </a:fld>
            <a:endParaRPr lang="en-US"/>
          </a:p>
        </p:txBody>
      </p:sp>
    </p:spTree>
    <p:extLst>
      <p:ext uri="{BB962C8B-B14F-4D97-AF65-F5344CB8AC3E}">
        <p14:creationId xmlns:p14="http://schemas.microsoft.com/office/powerpoint/2010/main" val="37208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7A353-7C69-F735-94F1-6B9C3D57E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C22FC-A7F9-6289-1526-BDE41DE7D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6DB74-7EC7-520E-A35E-FF3F35390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C1A747-2E6F-4004-A2F1-8EB0EF04777E}" type="datetimeFigureOut">
              <a:rPr lang="en-US" smtClean="0"/>
              <a:t>2/6/2025</a:t>
            </a:fld>
            <a:endParaRPr lang="en-US"/>
          </a:p>
        </p:txBody>
      </p:sp>
      <p:sp>
        <p:nvSpPr>
          <p:cNvPr id="5" name="Footer Placeholder 4">
            <a:extLst>
              <a:ext uri="{FF2B5EF4-FFF2-40B4-BE49-F238E27FC236}">
                <a16:creationId xmlns:a16="http://schemas.microsoft.com/office/drawing/2014/main" id="{FF02726A-7748-1473-7BE5-830475199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845BFD-6255-8211-48BA-6392636CF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263FC2-A206-4A5D-A078-B601542BEC7E}" type="slidenum">
              <a:rPr lang="en-US" smtClean="0"/>
              <a:t>‹#›</a:t>
            </a:fld>
            <a:endParaRPr lang="en-US"/>
          </a:p>
        </p:txBody>
      </p:sp>
      <p:pic>
        <p:nvPicPr>
          <p:cNvPr id="7" name="Picture 2" descr="Manteca, CA | Home">
            <a:extLst>
              <a:ext uri="{FF2B5EF4-FFF2-40B4-BE49-F238E27FC236}">
                <a16:creationId xmlns:a16="http://schemas.microsoft.com/office/drawing/2014/main" id="{A625C24D-EF28-4C48-8251-4F0C6DCB374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10627404" y="5216104"/>
            <a:ext cx="1229944" cy="132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31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png"/><Relationship Id="rId7" Type="http://schemas.openxmlformats.org/officeDocument/2006/relationships/diagramColors" Target="../diagrams/colors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6.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9.svg"/><Relationship Id="rId5" Type="http://schemas.openxmlformats.org/officeDocument/2006/relationships/diagramQuickStyle" Target="../diagrams/quickStyle3.xml"/><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diagramLayout" Target="../diagrams/layout3.xml"/><Relationship Id="rId9" Type="http://schemas.openxmlformats.org/officeDocument/2006/relationships/image" Target="../media/image7.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MANTECA PREPPING FOR A CITY OF 236,000 PEOPLE - Manteca Bulletin">
            <a:extLst>
              <a:ext uri="{FF2B5EF4-FFF2-40B4-BE49-F238E27FC236}">
                <a16:creationId xmlns:a16="http://schemas.microsoft.com/office/drawing/2014/main" id="{69968269-0D7A-1ACF-6959-A11CB65FA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20" b="58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83" name="Rectangle 1182">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C93012-0D13-3F07-43EB-6D0DA8B22CC4}"/>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r>
              <a:rPr lang="en-US" sz="5600" b="1" dirty="0">
                <a:solidFill>
                  <a:schemeClr val="tx1">
                    <a:lumMod val="75000"/>
                    <a:lumOff val="25000"/>
                  </a:schemeClr>
                </a:solidFill>
                <a:effectLst/>
              </a:rPr>
              <a:t>PLANNING COMMISSION </a:t>
            </a:r>
            <a:br>
              <a:rPr lang="en-US" sz="5600" b="1" dirty="0">
                <a:solidFill>
                  <a:schemeClr val="tx1">
                    <a:lumMod val="75000"/>
                    <a:lumOff val="25000"/>
                  </a:schemeClr>
                </a:solidFill>
                <a:effectLst/>
              </a:rPr>
            </a:br>
            <a:r>
              <a:rPr lang="en-US" sz="5600" b="1" dirty="0">
                <a:solidFill>
                  <a:schemeClr val="tx1">
                    <a:lumMod val="75000"/>
                    <a:lumOff val="25000"/>
                  </a:schemeClr>
                </a:solidFill>
                <a:effectLst/>
              </a:rPr>
              <a:t>101</a:t>
            </a:r>
            <a:endParaRPr lang="en-US" sz="5600" dirty="0">
              <a:solidFill>
                <a:schemeClr val="tx1">
                  <a:lumMod val="75000"/>
                  <a:lumOff val="25000"/>
                </a:schemeClr>
              </a:solidFill>
            </a:endParaRPr>
          </a:p>
        </p:txBody>
      </p:sp>
    </p:spTree>
    <p:extLst>
      <p:ext uri="{BB962C8B-B14F-4D97-AF65-F5344CB8AC3E}">
        <p14:creationId xmlns:p14="http://schemas.microsoft.com/office/powerpoint/2010/main" val="30374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277972-4852-F08E-E569-A4D89153341E}"/>
            </a:ext>
          </a:extLst>
        </p:cNvPr>
        <p:cNvGrpSpPr/>
        <p:nvPr/>
      </p:nvGrpSpPr>
      <p:grpSpPr>
        <a:xfrm>
          <a:off x="0" y="0"/>
          <a:ext cx="0" cy="0"/>
          <a:chOff x="0" y="0"/>
          <a:chExt cx="0" cy="0"/>
        </a:xfrm>
      </p:grpSpPr>
      <p:sp useBgFill="1">
        <p:nvSpPr>
          <p:cNvPr id="2193" name="Rectangle 2192">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33EA79-B819-08A3-05AA-E4F1229BB1EC}"/>
              </a:ext>
            </a:extLst>
          </p:cNvPr>
          <p:cNvSpPr txBox="1">
            <a:spLocks/>
          </p:cNvSpPr>
          <p:nvPr/>
        </p:nvSpPr>
        <p:spPr>
          <a:xfrm>
            <a:off x="612648" y="365125"/>
            <a:ext cx="6986015" cy="177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a:t>Conditional Use Permit v Site Plan Cont.</a:t>
            </a:r>
          </a:p>
        </p:txBody>
      </p:sp>
      <p:pic>
        <p:nvPicPr>
          <p:cNvPr id="2052" name="Picture 4" descr="SPARK! Mixed Use Development – 1500 W North Temple Street￼ | Planning  Division">
            <a:extLst>
              <a:ext uri="{FF2B5EF4-FFF2-40B4-BE49-F238E27FC236}">
                <a16:creationId xmlns:a16="http://schemas.microsoft.com/office/drawing/2014/main" id="{0A1E1501-33E0-D171-E4E4-7714B4C40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229" b="-1"/>
          <a:stretch/>
        </p:blipFill>
        <p:spPr bwMode="auto">
          <a:xfrm>
            <a:off x="8211311" y="394045"/>
            <a:ext cx="3700134" cy="1703501"/>
          </a:xfrm>
          <a:prstGeom prst="rect">
            <a:avLst/>
          </a:prstGeom>
          <a:noFill/>
          <a:extLst>
            <a:ext uri="{909E8E84-426E-40DD-AFC4-6F175D3DCCD1}">
              <a14:hiddenFill xmlns:a14="http://schemas.microsoft.com/office/drawing/2010/main">
                <a:solidFill>
                  <a:srgbClr val="FFFFFF"/>
                </a:solidFill>
              </a14:hiddenFill>
            </a:ext>
          </a:extLst>
        </p:spPr>
      </p:pic>
      <p:sp>
        <p:nvSpPr>
          <p:cNvPr id="2195"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8997C5BE-2297-C5E5-EC7D-40B072A7668C}"/>
              </a:ext>
            </a:extLst>
          </p:cNvPr>
          <p:cNvSpPr>
            <a:spLocks noGrp="1"/>
          </p:cNvSpPr>
          <p:nvPr>
            <p:ph idx="1"/>
          </p:nvPr>
        </p:nvSpPr>
        <p:spPr>
          <a:xfrm>
            <a:off x="612648" y="2504819"/>
            <a:ext cx="6986016" cy="3672144"/>
          </a:xfrm>
        </p:spPr>
        <p:txBody>
          <a:bodyPr vert="horz" lIns="91440" tIns="45720" rIns="91440" bIns="45720" rtlCol="0">
            <a:normAutofit/>
          </a:bodyPr>
          <a:lstStyle/>
          <a:p>
            <a:pPr marL="914400" lvl="2"/>
            <a:endParaRPr lang="en-US" sz="1900"/>
          </a:p>
          <a:p>
            <a:r>
              <a:rPr lang="en-US" sz="1900"/>
              <a:t>Site Plan &amp; Design Reviews</a:t>
            </a:r>
          </a:p>
          <a:p>
            <a:pPr lvl="1"/>
            <a:r>
              <a:rPr lang="en-US" sz="1900"/>
              <a:t>Assesses the physical characteristics of a development:</a:t>
            </a:r>
          </a:p>
          <a:p>
            <a:pPr lvl="2"/>
            <a:r>
              <a:rPr lang="en-US" sz="1900"/>
              <a:t>Building location/orientation/height</a:t>
            </a:r>
          </a:p>
          <a:p>
            <a:pPr lvl="2"/>
            <a:r>
              <a:rPr lang="en-US" sz="1900"/>
              <a:t>Parking </a:t>
            </a:r>
          </a:p>
          <a:p>
            <a:pPr lvl="2"/>
            <a:r>
              <a:rPr lang="en-US" sz="1900"/>
              <a:t>Access Points</a:t>
            </a:r>
          </a:p>
          <a:p>
            <a:pPr lvl="2"/>
            <a:r>
              <a:rPr lang="en-US" sz="1900"/>
              <a:t>Lighting</a:t>
            </a:r>
          </a:p>
          <a:p>
            <a:pPr lvl="2"/>
            <a:r>
              <a:rPr lang="en-US" sz="1900"/>
              <a:t>Landscaping </a:t>
            </a:r>
          </a:p>
          <a:p>
            <a:pPr lvl="2"/>
            <a:r>
              <a:rPr lang="en-US" sz="1900"/>
              <a:t>Fences/walls</a:t>
            </a:r>
          </a:p>
          <a:p>
            <a:pPr lvl="2"/>
            <a:r>
              <a:rPr lang="en-US" sz="1900"/>
              <a:t>Ancillary/accessory structures </a:t>
            </a:r>
          </a:p>
          <a:p>
            <a:pPr lvl="2"/>
            <a:r>
              <a:rPr lang="en-US" sz="1900"/>
              <a:t>Public infrastructure improvements </a:t>
            </a:r>
          </a:p>
        </p:txBody>
      </p:sp>
      <p:pic>
        <p:nvPicPr>
          <p:cNvPr id="2054" name="Picture 6" descr="Innovative Housing Opportunities Mixed-Use Project - City of Santa Ana">
            <a:extLst>
              <a:ext uri="{FF2B5EF4-FFF2-40B4-BE49-F238E27FC236}">
                <a16:creationId xmlns:a16="http://schemas.microsoft.com/office/drawing/2014/main" id="{8A1C59F0-1F93-9E28-EEAC-B7CCDBC2C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40" r="-2" b="15329"/>
          <a:stretch/>
        </p:blipFill>
        <p:spPr bwMode="auto">
          <a:xfrm>
            <a:off x="8115869" y="2443316"/>
            <a:ext cx="3793849" cy="1746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iagram of a building&#10;&#10;Description automatically generated">
            <a:extLst>
              <a:ext uri="{FF2B5EF4-FFF2-40B4-BE49-F238E27FC236}">
                <a16:creationId xmlns:a16="http://schemas.microsoft.com/office/drawing/2014/main" id="{5FD79366-B823-9DC1-67D7-C88DF2FB5E09}"/>
              </a:ext>
            </a:extLst>
          </p:cNvPr>
          <p:cNvPicPr>
            <a:picLocks noChangeAspect="1"/>
          </p:cNvPicPr>
          <p:nvPr/>
        </p:nvPicPr>
        <p:blipFill rotWithShape="1">
          <a:blip r:embed="rId5"/>
          <a:srcRect t="9602"/>
          <a:stretch/>
        </p:blipFill>
        <p:spPr bwMode="auto">
          <a:xfrm>
            <a:off x="8146998" y="4344537"/>
            <a:ext cx="3762720" cy="24230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080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9" name="Rectangle 3118">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18A01-3CAB-AE91-F001-5CFE763F96AF}"/>
              </a:ext>
            </a:extLst>
          </p:cNvPr>
          <p:cNvSpPr>
            <a:spLocks noGrp="1"/>
          </p:cNvSpPr>
          <p:nvPr>
            <p:ph type="title"/>
          </p:nvPr>
        </p:nvSpPr>
        <p:spPr>
          <a:xfrm>
            <a:off x="612648" y="1078992"/>
            <a:ext cx="6272784" cy="1536192"/>
          </a:xfrm>
        </p:spPr>
        <p:txBody>
          <a:bodyPr anchor="b">
            <a:normAutofit/>
          </a:bodyPr>
          <a:lstStyle/>
          <a:p>
            <a:r>
              <a:rPr lang="en-US" sz="5200" dirty="0"/>
              <a:t>Land Division </a:t>
            </a:r>
          </a:p>
        </p:txBody>
      </p:sp>
      <p:sp>
        <p:nvSpPr>
          <p:cNvPr id="3120" name="Rectangle 3119">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FDED8BFA-36C0-8A4A-A23E-819F28B7015B}"/>
              </a:ext>
            </a:extLst>
          </p:cNvPr>
          <p:cNvPicPr>
            <a:picLocks noChangeAspect="1"/>
          </p:cNvPicPr>
          <p:nvPr/>
        </p:nvPicPr>
        <p:blipFill>
          <a:blip r:embed="rId2"/>
          <a:srcRect b="5656"/>
          <a:stretch/>
        </p:blipFill>
        <p:spPr>
          <a:xfrm>
            <a:off x="7356143" y="12123"/>
            <a:ext cx="4614262" cy="3003755"/>
          </a:xfrm>
          <a:prstGeom prst="rect">
            <a:avLst/>
          </a:prstGeom>
        </p:spPr>
      </p:pic>
      <p:sp>
        <p:nvSpPr>
          <p:cNvPr id="3121" name="Rectangle 3120">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52DDF54-FE10-722D-44E9-4D6F792638FD}"/>
              </a:ext>
            </a:extLst>
          </p:cNvPr>
          <p:cNvPicPr>
            <a:picLocks noChangeAspect="1"/>
          </p:cNvPicPr>
          <p:nvPr/>
        </p:nvPicPr>
        <p:blipFill>
          <a:blip r:embed="rId3"/>
          <a:srcRect l="17120" r="1" b="1"/>
          <a:stretch/>
        </p:blipFill>
        <p:spPr>
          <a:xfrm>
            <a:off x="7457067" y="3094423"/>
            <a:ext cx="4507992" cy="3685032"/>
          </a:xfrm>
          <a:prstGeom prst="rect">
            <a:avLst/>
          </a:prstGeom>
        </p:spPr>
      </p:pic>
      <p:graphicFrame>
        <p:nvGraphicFramePr>
          <p:cNvPr id="6" name="Rectangle 1">
            <a:extLst>
              <a:ext uri="{FF2B5EF4-FFF2-40B4-BE49-F238E27FC236}">
                <a16:creationId xmlns:a16="http://schemas.microsoft.com/office/drawing/2014/main" id="{74EA3401-8F4C-7CE7-919D-46571512DEEE}"/>
              </a:ext>
            </a:extLst>
          </p:cNvPr>
          <p:cNvGraphicFramePr>
            <a:graphicFrameLocks noGrp="1"/>
          </p:cNvGraphicFramePr>
          <p:nvPr>
            <p:ph idx="1"/>
            <p:extLst>
              <p:ext uri="{D42A27DB-BD31-4B8C-83A1-F6EECF244321}">
                <p14:modId xmlns:p14="http://schemas.microsoft.com/office/powerpoint/2010/main" val="1761459257"/>
              </p:ext>
            </p:extLst>
          </p:nvPr>
        </p:nvGraphicFramePr>
        <p:xfrm>
          <a:off x="612648" y="3355848"/>
          <a:ext cx="6272784" cy="2825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124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F33DA35-C4F2-A935-945D-EA22B53B09D3}"/>
              </a:ext>
            </a:extLst>
          </p:cNvPr>
          <p:cNvSpPr>
            <a:spLocks noGrp="1"/>
          </p:cNvSpPr>
          <p:nvPr>
            <p:ph type="title"/>
          </p:nvPr>
        </p:nvSpPr>
        <p:spPr>
          <a:xfrm>
            <a:off x="838200" y="365125"/>
            <a:ext cx="5393361" cy="1325563"/>
          </a:xfrm>
        </p:spPr>
        <p:txBody>
          <a:bodyPr vert="horz" lIns="91440" tIns="45720" rIns="91440" bIns="45720" rtlCol="0">
            <a:normAutofit/>
          </a:bodyPr>
          <a:lstStyle/>
          <a:p>
            <a:r>
              <a:rPr lang="en-US" sz="4100" kern="1200">
                <a:latin typeface="+mj-lt"/>
                <a:ea typeface="+mj-ea"/>
                <a:cs typeface="+mj-cs"/>
              </a:rPr>
              <a:t>California Environmental Quality Act (CEQA)</a:t>
            </a:r>
          </a:p>
        </p:txBody>
      </p:sp>
      <p:pic>
        <p:nvPicPr>
          <p:cNvPr id="30" name="Picture 29">
            <a:extLst>
              <a:ext uri="{FF2B5EF4-FFF2-40B4-BE49-F238E27FC236}">
                <a16:creationId xmlns:a16="http://schemas.microsoft.com/office/drawing/2014/main" id="{A62A1EB4-8CDD-EA75-17C9-E539064E3365}"/>
              </a:ext>
            </a:extLst>
          </p:cNvPr>
          <p:cNvPicPr>
            <a:picLocks noChangeAspect="1"/>
          </p:cNvPicPr>
          <p:nvPr/>
        </p:nvPicPr>
        <p:blipFill>
          <a:blip r:embed="rId3"/>
          <a:srcRect l="7052" r="2645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2" name="Content Placeholder 12">
            <a:extLst>
              <a:ext uri="{FF2B5EF4-FFF2-40B4-BE49-F238E27FC236}">
                <a16:creationId xmlns:a16="http://schemas.microsoft.com/office/drawing/2014/main" id="{607A20E8-5A42-0A83-CE0B-710230556A2E}"/>
              </a:ext>
            </a:extLst>
          </p:cNvPr>
          <p:cNvGraphicFramePr/>
          <p:nvPr>
            <p:extLst>
              <p:ext uri="{D42A27DB-BD31-4B8C-83A1-F6EECF244321}">
                <p14:modId xmlns:p14="http://schemas.microsoft.com/office/powerpoint/2010/main" val="3686522833"/>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45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BD2AED-28A0-A8BB-027F-FB7298A7B5FA}"/>
            </a:ext>
          </a:extLst>
        </p:cNvPr>
        <p:cNvGrpSpPr/>
        <p:nvPr/>
      </p:nvGrpSpPr>
      <p:grpSpPr>
        <a:xfrm>
          <a:off x="0" y="0"/>
          <a:ext cx="0" cy="0"/>
          <a:chOff x="0" y="0"/>
          <a:chExt cx="0" cy="0"/>
        </a:xfrm>
      </p:grpSpPr>
      <p:sp useBgFill="1">
        <p:nvSpPr>
          <p:cNvPr id="2185" name="Rectangle 218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EE14C092-DCF3-7AE6-EF4C-CA0E1A6D3235}"/>
              </a:ext>
            </a:extLst>
          </p:cNvPr>
          <p:cNvSpPr txBox="1"/>
          <p:nvPr/>
        </p:nvSpPr>
        <p:spPr>
          <a:xfrm>
            <a:off x="838200" y="1825625"/>
            <a:ext cx="5393361" cy="4351338"/>
          </a:xfrm>
          <a:prstGeom prst="rect">
            <a:avLst/>
          </a:prstGeom>
        </p:spPr>
        <p:txBody>
          <a:bodyPr vert="horz" lIns="91440" tIns="45720" rIns="91440" bIns="45720" rtlCol="0">
            <a:normAutofit fontScale="85000" lnSpcReduction="20000"/>
          </a:bodyPr>
          <a:lstStyle/>
          <a:p>
            <a:pPr marL="285750" lvl="0" indent="-228600">
              <a:lnSpc>
                <a:spcPct val="90000"/>
              </a:lnSpc>
              <a:spcAft>
                <a:spcPts val="600"/>
              </a:spcAft>
              <a:buFont typeface="Arial" panose="020B0604020202020204" pitchFamily="34" charset="0"/>
              <a:buChar char="•"/>
            </a:pPr>
            <a:r>
              <a:rPr lang="en-US" sz="1900" dirty="0"/>
              <a:t>Stay within subject matter &amp; jurisdiction</a:t>
            </a:r>
          </a:p>
          <a:p>
            <a:pPr marL="285750" lvl="0"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Be objective; be impartial</a:t>
            </a:r>
          </a:p>
          <a:p>
            <a:pPr marL="285750" lvl="0"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Be respectful towards Commission peers, staff, members of the public, Applicant’s/Developers</a:t>
            </a:r>
          </a:p>
          <a:p>
            <a:pPr marL="285750"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Review and consider all staff report information and supporting documents</a:t>
            </a:r>
          </a:p>
          <a:p>
            <a:pPr marL="285750"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Ask questions of staff</a:t>
            </a:r>
          </a:p>
          <a:p>
            <a:pPr marL="285750"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Consider all public testimony &amp; Applicant/Developer testimony</a:t>
            </a:r>
          </a:p>
          <a:p>
            <a:pPr marL="57150">
              <a:lnSpc>
                <a:spcPct val="90000"/>
              </a:lnSpc>
              <a:spcAft>
                <a:spcPts val="600"/>
              </a:spcAft>
            </a:pPr>
            <a:endParaRPr lang="en-US" sz="1900" dirty="0"/>
          </a:p>
          <a:p>
            <a:pPr marL="285750" indent="-228600">
              <a:lnSpc>
                <a:spcPct val="90000"/>
              </a:lnSpc>
              <a:spcAft>
                <a:spcPts val="600"/>
              </a:spcAft>
              <a:buFont typeface="Arial" panose="020B0604020202020204" pitchFamily="34" charset="0"/>
              <a:buChar char="•"/>
            </a:pPr>
            <a:r>
              <a:rPr lang="en-US" sz="1900" i="1" dirty="0"/>
              <a:t>Determine whether the necessary  findings to approve; approve with conditions; or deny a project have/or can be made.</a:t>
            </a:r>
            <a:endParaRPr lang="en-US" sz="1900" dirty="0"/>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endParaRPr lang="en-US" sz="1400" dirty="0"/>
          </a:p>
          <a:p>
            <a:pPr marL="285750" lvl="0" indent="-228600">
              <a:lnSpc>
                <a:spcPct val="90000"/>
              </a:lnSpc>
              <a:spcAft>
                <a:spcPts val="600"/>
              </a:spcAft>
              <a:buFont typeface="Arial" panose="020B0604020202020204" pitchFamily="34" charset="0"/>
              <a:buChar char="•"/>
            </a:pPr>
            <a:endParaRPr lang="en-US" sz="1400" dirty="0"/>
          </a:p>
        </p:txBody>
      </p:sp>
      <p:pic>
        <p:nvPicPr>
          <p:cNvPr id="1028" name="Picture 4" descr="90,800+ Public Meeting Stock Illustrations, Royalty-Free Vector Graphics &amp; Clip  Art - iStock | Town hall meeting, Public hearing, Community meeting">
            <a:extLst>
              <a:ext uri="{FF2B5EF4-FFF2-40B4-BE49-F238E27FC236}">
                <a16:creationId xmlns:a16="http://schemas.microsoft.com/office/drawing/2014/main" id="{CA0B48F6-FC81-674C-4038-7D687F04B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50" r="21351"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18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8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FE180864-8A90-1E6A-7884-9D13CFF3FF34}"/>
              </a:ext>
            </a:extLst>
          </p:cNvPr>
          <p:cNvSpPr txBox="1">
            <a:spLocks/>
          </p:cNvSpPr>
          <p:nvPr/>
        </p:nvSpPr>
        <p:spPr>
          <a:xfrm>
            <a:off x="609569" y="258343"/>
            <a:ext cx="56936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Commission’s Principal Role &amp; Responsibility</a:t>
            </a:r>
          </a:p>
        </p:txBody>
      </p:sp>
    </p:spTree>
    <p:extLst>
      <p:ext uri="{BB962C8B-B14F-4D97-AF65-F5344CB8AC3E}">
        <p14:creationId xmlns:p14="http://schemas.microsoft.com/office/powerpoint/2010/main" val="288181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D9A9B-4B5F-E2D6-2B3D-770694E24227}"/>
              </a:ext>
            </a:extLst>
          </p:cNvPr>
          <p:cNvSpPr>
            <a:spLocks noGrp="1"/>
          </p:cNvSpPr>
          <p:nvPr>
            <p:ph type="title"/>
          </p:nvPr>
        </p:nvSpPr>
        <p:spPr>
          <a:xfrm>
            <a:off x="1963039" y="2899005"/>
            <a:ext cx="3023741" cy="893175"/>
          </a:xfrm>
        </p:spPr>
        <p:txBody>
          <a:bodyPr vert="horz" lIns="91440" tIns="45720" rIns="91440" bIns="45720" rtlCol="0" anchor="b">
            <a:normAutofit/>
          </a:bodyPr>
          <a:lstStyle/>
          <a:p>
            <a:r>
              <a:rPr lang="en-US" sz="5200" kern="1200">
                <a:solidFill>
                  <a:schemeClr val="tx1"/>
                </a:solidFill>
                <a:latin typeface="+mj-lt"/>
                <a:ea typeface="+mj-ea"/>
                <a:cs typeface="+mj-cs"/>
              </a:rPr>
              <a:t>Questions</a:t>
            </a:r>
          </a:p>
        </p:txBody>
      </p:sp>
      <p:pic>
        <p:nvPicPr>
          <p:cNvPr id="7" name="Graphic 6" descr="Help">
            <a:extLst>
              <a:ext uri="{FF2B5EF4-FFF2-40B4-BE49-F238E27FC236}">
                <a16:creationId xmlns:a16="http://schemas.microsoft.com/office/drawing/2014/main" id="{CB2F0894-D00E-D2E0-F459-5D78DBAD16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1753" y="968692"/>
            <a:ext cx="4753802" cy="4753802"/>
          </a:xfrm>
          <a:prstGeom prst="rect">
            <a:avLst/>
          </a:prstGeom>
        </p:spPr>
      </p:pic>
    </p:spTree>
    <p:extLst>
      <p:ext uri="{BB962C8B-B14F-4D97-AF65-F5344CB8AC3E}">
        <p14:creationId xmlns:p14="http://schemas.microsoft.com/office/powerpoint/2010/main" val="103664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3" name="Rectangle 414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E4F24-DEC4-D4C2-2463-1D4FE284CD75}"/>
              </a:ext>
            </a:extLst>
          </p:cNvPr>
          <p:cNvSpPr>
            <a:spLocks noGrp="1"/>
          </p:cNvSpPr>
          <p:nvPr>
            <p:ph type="title"/>
          </p:nvPr>
        </p:nvSpPr>
        <p:spPr>
          <a:xfrm>
            <a:off x="6392583" y="501651"/>
            <a:ext cx="4414848" cy="1716255"/>
          </a:xfrm>
        </p:spPr>
        <p:txBody>
          <a:bodyPr vert="horz" lIns="91440" tIns="45720" rIns="91440" bIns="45720" rtlCol="0" anchor="b">
            <a:normAutofit/>
          </a:bodyPr>
          <a:lstStyle/>
          <a:p>
            <a:r>
              <a:rPr kumimoji="0" lang="en-US" sz="5600" b="1" i="0" u="none" strike="noStrike" cap="none" spc="0" normalizeH="0" baseline="0" noProof="0">
                <a:ln>
                  <a:noFill/>
                </a:ln>
                <a:effectLst/>
                <a:uLnTx/>
                <a:uFillTx/>
              </a:rPr>
              <a:t>WELCOME</a:t>
            </a:r>
            <a:endParaRPr lang="en-US" sz="5600" b="1"/>
          </a:p>
        </p:txBody>
      </p:sp>
      <p:sp>
        <p:nvSpPr>
          <p:cNvPr id="4142" name="Rectangle 414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3489FB-C12A-A484-C5DC-67B8430811FB}"/>
              </a:ext>
            </a:extLst>
          </p:cNvPr>
          <p:cNvPicPr>
            <a:picLocks noChangeAspect="1"/>
          </p:cNvPicPr>
          <p:nvPr/>
        </p:nvPicPr>
        <p:blipFill>
          <a:blip r:embed="rId3"/>
          <a:srcRect l="1562" r="-3" b="-3"/>
          <a:stretch/>
        </p:blipFill>
        <p:spPr>
          <a:xfrm>
            <a:off x="279143" y="299509"/>
            <a:ext cx="5221625" cy="6258983"/>
          </a:xfrm>
          <a:prstGeom prst="rect">
            <a:avLst/>
          </a:prstGeom>
        </p:spPr>
      </p:pic>
      <p:cxnSp>
        <p:nvCxnSpPr>
          <p:cNvPr id="4144" name="Straight Connector 414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 name="Content Placeholder 12">
            <a:extLst>
              <a:ext uri="{FF2B5EF4-FFF2-40B4-BE49-F238E27FC236}">
                <a16:creationId xmlns:a16="http://schemas.microsoft.com/office/drawing/2014/main" id="{FBCA3303-EEFF-9686-DE7A-E09E6478D10B}"/>
              </a:ext>
            </a:extLst>
          </p:cNvPr>
          <p:cNvGraphicFramePr>
            <a:graphicFrameLocks/>
          </p:cNvGraphicFramePr>
          <p:nvPr>
            <p:extLst>
              <p:ext uri="{D42A27DB-BD31-4B8C-83A1-F6EECF244321}">
                <p14:modId xmlns:p14="http://schemas.microsoft.com/office/powerpoint/2010/main" val="2054773575"/>
              </p:ext>
            </p:extLst>
          </p:nvPr>
        </p:nvGraphicFramePr>
        <p:xfrm>
          <a:off x="6392583" y="2645922"/>
          <a:ext cx="4434721" cy="3710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684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1A6165-A67A-E7D5-295F-089F9F9B4416}"/>
              </a:ext>
            </a:extLst>
          </p:cNvPr>
          <p:cNvSpPr/>
          <p:nvPr/>
        </p:nvSpPr>
        <p:spPr>
          <a:xfrm>
            <a:off x="0" y="907774"/>
            <a:ext cx="1773382" cy="53400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E4F24-DEC4-D4C2-2463-1D4FE284CD75}"/>
              </a:ext>
            </a:extLst>
          </p:cNvPr>
          <p:cNvSpPr>
            <a:spLocks noGrp="1"/>
          </p:cNvSpPr>
          <p:nvPr>
            <p:ph type="title"/>
          </p:nvPr>
        </p:nvSpPr>
        <p:spPr>
          <a:xfrm>
            <a:off x="110837" y="1123837"/>
            <a:ext cx="1523999" cy="4826389"/>
          </a:xfrm>
        </p:spPr>
        <p:txBody>
          <a:bodyPr>
            <a:normAutofit/>
          </a:bodyPr>
          <a:lstStyle/>
          <a:p>
            <a:pPr algn="ct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CITY STAFF</a:t>
            </a:r>
            <a:endParaRPr lang="en-US" sz="6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p:txBody>
      </p:sp>
      <p:sp>
        <p:nvSpPr>
          <p:cNvPr id="5" name="Content Placeholder 3">
            <a:extLst>
              <a:ext uri="{FF2B5EF4-FFF2-40B4-BE49-F238E27FC236}">
                <a16:creationId xmlns:a16="http://schemas.microsoft.com/office/drawing/2014/main" id="{47A4176C-BE39-09A9-1F5D-DC774BD1E7F6}"/>
              </a:ext>
            </a:extLst>
          </p:cNvPr>
          <p:cNvSpPr>
            <a:spLocks noGrp="1"/>
          </p:cNvSpPr>
          <p:nvPr>
            <p:ph sz="half" idx="2"/>
          </p:nvPr>
        </p:nvSpPr>
        <p:spPr>
          <a:xfrm>
            <a:off x="2189019" y="610129"/>
            <a:ext cx="9245600" cy="5726015"/>
          </a:xfrm>
        </p:spPr>
        <p:txBody>
          <a:bodyPr>
            <a:normAutofit fontScale="77500" lnSpcReduction="20000"/>
          </a:bodyPr>
          <a:lstStyle/>
          <a:p>
            <a:pPr>
              <a:lnSpc>
                <a:spcPct val="110000"/>
              </a:lnSpc>
            </a:pPr>
            <a:r>
              <a:rPr lang="en-US" dirty="0">
                <a:latin typeface="AECOM Sans"/>
                <a:ea typeface="AECOM Sans" panose="020B0504020202020204" pitchFamily="34" charset="0"/>
                <a:cs typeface="AECOM Sans" panose="020B0504020202020204" pitchFamily="34" charset="0"/>
              </a:rPr>
              <a:t>Brad Wungluck | Interim Director of Development Services: Development Services Administrator</a:t>
            </a:r>
          </a:p>
          <a:p>
            <a:pPr>
              <a:lnSpc>
                <a:spcPct val="110000"/>
              </a:lnSpc>
            </a:pPr>
            <a:r>
              <a:rPr lang="en-US" dirty="0">
                <a:latin typeface="AECOM Sans"/>
                <a:ea typeface="AECOM Sans" panose="020B0504020202020204" pitchFamily="34" charset="0"/>
                <a:cs typeface="AECOM Sans" panose="020B0504020202020204" pitchFamily="34" charset="0"/>
              </a:rPr>
              <a:t>Jesus R. Orozco | Deputy Director of Development Services: Planning Division &amp; Planning Commission Manager</a:t>
            </a:r>
          </a:p>
          <a:p>
            <a:pPr>
              <a:lnSpc>
                <a:spcPct val="110000"/>
              </a:lnSpc>
            </a:pPr>
            <a:r>
              <a:rPr lang="en-US" dirty="0">
                <a:latin typeface="AECOM Sans"/>
                <a:ea typeface="AECOM Sans" panose="020B0504020202020204" pitchFamily="34" charset="0"/>
                <a:cs typeface="AECOM Sans" panose="020B0504020202020204" pitchFamily="34" charset="0"/>
              </a:rPr>
              <a:t>Kristy Smith| </a:t>
            </a:r>
            <a:r>
              <a:rPr lang="en-US">
                <a:latin typeface="AECOM Sans"/>
                <a:ea typeface="AECOM Sans" panose="020B0504020202020204" pitchFamily="34" charset="0"/>
                <a:cs typeface="AECOM Sans" panose="020B0504020202020204" pitchFamily="34" charset="0"/>
              </a:rPr>
              <a:t>Administrative Assistant III: </a:t>
            </a:r>
            <a:r>
              <a:rPr lang="en-US" dirty="0">
                <a:latin typeface="AECOM Sans"/>
                <a:ea typeface="AECOM Sans" panose="020B0504020202020204" pitchFamily="34" charset="0"/>
                <a:cs typeface="AECOM Sans" panose="020B0504020202020204" pitchFamily="34" charset="0"/>
              </a:rPr>
              <a:t>Planning Commission Secretary</a:t>
            </a:r>
          </a:p>
          <a:p>
            <a:pPr>
              <a:lnSpc>
                <a:spcPct val="110000"/>
              </a:lnSpc>
            </a:pPr>
            <a:r>
              <a:rPr lang="en-US" dirty="0">
                <a:latin typeface="AECOM Sans"/>
                <a:ea typeface="AECOM Sans" panose="020B0504020202020204" pitchFamily="34" charset="0"/>
                <a:cs typeface="AECOM Sans" panose="020B0504020202020204" pitchFamily="34" charset="0"/>
              </a:rPr>
              <a:t>Daniella Green | Assistant City Attorney: Planning Commission Legal Counsel </a:t>
            </a:r>
          </a:p>
          <a:p>
            <a:pPr>
              <a:lnSpc>
                <a:spcPct val="110000"/>
              </a:lnSpc>
            </a:pPr>
            <a:r>
              <a:rPr lang="en-US" dirty="0">
                <a:latin typeface="AECOM Sans"/>
                <a:ea typeface="AECOM Sans" panose="020B0504020202020204" pitchFamily="34" charset="0"/>
                <a:cs typeface="AECOM Sans" panose="020B0504020202020204" pitchFamily="34" charset="0"/>
              </a:rPr>
              <a:t>Michael Selling | Deputy City Engineer: Technical Support Staff</a:t>
            </a:r>
          </a:p>
          <a:p>
            <a:pPr>
              <a:lnSpc>
                <a:spcPct val="110000"/>
              </a:lnSpc>
            </a:pPr>
            <a:r>
              <a:rPr lang="en-US" dirty="0">
                <a:latin typeface="AECOM Sans"/>
                <a:ea typeface="AECOM Sans" panose="020B0504020202020204" pitchFamily="34" charset="0"/>
                <a:cs typeface="AECOM Sans" panose="020B0504020202020204" pitchFamily="34" charset="0"/>
              </a:rPr>
              <a:t>Toben Barnum | Associate Planner: Technical Support Staff</a:t>
            </a:r>
          </a:p>
          <a:p>
            <a:pPr>
              <a:lnSpc>
                <a:spcPct val="110000"/>
              </a:lnSpc>
            </a:pPr>
            <a:r>
              <a:rPr lang="en-US" dirty="0">
                <a:latin typeface="AECOM Sans"/>
                <a:ea typeface="AECOM Sans" panose="020B0504020202020204" pitchFamily="34" charset="0"/>
                <a:cs typeface="AECOM Sans" panose="020B0504020202020204" pitchFamily="34" charset="0"/>
              </a:rPr>
              <a:t>Sol Jobrack | Associate Planner: Technical Support Staff</a:t>
            </a:r>
          </a:p>
          <a:p>
            <a:pPr>
              <a:lnSpc>
                <a:spcPct val="110000"/>
              </a:lnSpc>
            </a:pPr>
            <a:r>
              <a:rPr lang="en-US" dirty="0">
                <a:latin typeface="AECOM Sans"/>
                <a:ea typeface="AECOM Sans" panose="020B0504020202020204" pitchFamily="34" charset="0"/>
                <a:cs typeface="AECOM Sans" panose="020B0504020202020204" pitchFamily="34" charset="0"/>
              </a:rPr>
              <a:t>Allison Diaz | Assistant Planner: Technical Support Staff</a:t>
            </a:r>
          </a:p>
          <a:p>
            <a:pPr>
              <a:lnSpc>
                <a:spcPct val="110000"/>
              </a:lnSpc>
            </a:pPr>
            <a:r>
              <a:rPr lang="en-US" dirty="0">
                <a:latin typeface="AECOM Sans"/>
                <a:ea typeface="AECOM Sans" panose="020B0504020202020204" pitchFamily="34" charset="0"/>
                <a:cs typeface="AECOM Sans" panose="020B0504020202020204" pitchFamily="34" charset="0"/>
              </a:rPr>
              <a:t>Nzuzi Mahungu | Assistant Planner: Technical Support Staff </a:t>
            </a:r>
          </a:p>
          <a:p>
            <a:pPr marL="0" indent="0">
              <a:lnSpc>
                <a:spcPct val="110000"/>
              </a:lnSpc>
              <a:buNone/>
            </a:pPr>
            <a:r>
              <a:rPr lang="en-US" i="1" dirty="0">
                <a:latin typeface="AECOM Sans"/>
                <a:ea typeface="AECOM Sans" panose="020B0504020202020204" pitchFamily="34" charset="0"/>
                <a:cs typeface="AECOM Sans" panose="020B0504020202020204" pitchFamily="34" charset="0"/>
              </a:rPr>
              <a:t>* Police/Fire/Public Works representatives as needed</a:t>
            </a:r>
          </a:p>
          <a:p>
            <a:pPr marL="0" indent="0">
              <a:lnSpc>
                <a:spcPct val="110000"/>
              </a:lnSpc>
              <a:buNone/>
            </a:pPr>
            <a:endParaRPr lang="en-US" sz="2800" dirty="0">
              <a:latin typeface="AECOM Sans"/>
              <a:ea typeface="AECOM Sans" panose="020B0504020202020204" pitchFamily="34" charset="0"/>
              <a:cs typeface="AECOM Sans" panose="020B0504020202020204" pitchFamily="34" charset="0"/>
            </a:endParaRPr>
          </a:p>
          <a:p>
            <a:pPr marL="0" indent="0">
              <a:lnSpc>
                <a:spcPct val="110000"/>
              </a:lnSpc>
              <a:buNone/>
            </a:pPr>
            <a:endParaRPr lang="en-US" sz="2800" dirty="0">
              <a:latin typeface="AECOM Sans" panose="020B0504020202020204" pitchFamily="34" charset="0"/>
              <a:ea typeface="AECOM Sans" panose="020B0504020202020204" pitchFamily="34" charset="0"/>
              <a:cs typeface="AECOM Sans" panose="020B0504020202020204" pitchFamily="34" charset="0"/>
            </a:endParaRPr>
          </a:p>
        </p:txBody>
      </p:sp>
    </p:spTree>
    <p:extLst>
      <p:ext uri="{BB962C8B-B14F-4D97-AF65-F5344CB8AC3E}">
        <p14:creationId xmlns:p14="http://schemas.microsoft.com/office/powerpoint/2010/main" val="41448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idewalk with people walking on it&#10;&#10;Description automatically generated">
            <a:extLst>
              <a:ext uri="{FF2B5EF4-FFF2-40B4-BE49-F238E27FC236}">
                <a16:creationId xmlns:a16="http://schemas.microsoft.com/office/drawing/2014/main" id="{8D8D12D4-22C1-7C09-63CF-D82E8ED2AE4D}"/>
              </a:ext>
            </a:extLst>
          </p:cNvPr>
          <p:cNvPicPr>
            <a:picLocks noChangeAspect="1"/>
          </p:cNvPicPr>
          <p:nvPr/>
        </p:nvPicPr>
        <p:blipFill>
          <a:blip r:embed="rId3">
            <a:extLst>
              <a:ext uri="{28A0092B-C50C-407E-A947-70E740481C1C}">
                <a14:useLocalDpi xmlns:a14="http://schemas.microsoft.com/office/drawing/2010/main" val="0"/>
              </a:ext>
            </a:extLst>
          </a:blip>
          <a:srcRect t="19308" r="-2" b="19305"/>
          <a:stretch/>
        </p:blipFill>
        <p:spPr>
          <a:xfrm>
            <a:off x="4908884" y="10"/>
            <a:ext cx="7283116" cy="341070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A street corner with cars and a train crossing&#10;&#10;Description automatically generated">
            <a:extLst>
              <a:ext uri="{FF2B5EF4-FFF2-40B4-BE49-F238E27FC236}">
                <a16:creationId xmlns:a16="http://schemas.microsoft.com/office/drawing/2014/main" id="{988ECCB1-96C1-E610-637B-0822F83171D7}"/>
              </a:ext>
            </a:extLst>
          </p:cNvPr>
          <p:cNvPicPr>
            <a:picLocks noChangeAspect="1"/>
          </p:cNvPicPr>
          <p:nvPr/>
        </p:nvPicPr>
        <p:blipFill>
          <a:blip r:embed="rId4">
            <a:extLst>
              <a:ext uri="{28A0092B-C50C-407E-A947-70E740481C1C}">
                <a14:useLocalDpi xmlns:a14="http://schemas.microsoft.com/office/drawing/2010/main" val="0"/>
              </a:ext>
            </a:extLst>
          </a:blip>
          <a:srcRect t="13960" r="-2" b="24653"/>
          <a:stretch/>
        </p:blipFill>
        <p:spPr>
          <a:xfrm>
            <a:off x="4908884" y="3493008"/>
            <a:ext cx="7283116"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3" name="Freeform: Shape 16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4" name="Freeform: Shape 16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306CCE0-72C1-C9DB-2EE6-F2804F53F01C}"/>
              </a:ext>
            </a:extLst>
          </p:cNvPr>
          <p:cNvSpPr>
            <a:spLocks noGrp="1"/>
          </p:cNvSpPr>
          <p:nvPr>
            <p:ph type="title"/>
          </p:nvPr>
        </p:nvSpPr>
        <p:spPr>
          <a:xfrm>
            <a:off x="448056" y="859536"/>
            <a:ext cx="4832802" cy="1243584"/>
          </a:xfrm>
        </p:spPr>
        <p:txBody>
          <a:bodyPr>
            <a:normAutofit/>
          </a:bodyPr>
          <a:lstStyle/>
          <a:p>
            <a:r>
              <a:rPr lang="en-US" sz="3400" dirty="0"/>
              <a:t>Planning Commission Overview</a:t>
            </a:r>
          </a:p>
        </p:txBody>
      </p:sp>
      <p:sp>
        <p:nvSpPr>
          <p:cNvPr id="165" name="Rectangle 16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3" name="Rectangle 15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Content Placeholder 2">
            <a:extLst>
              <a:ext uri="{FF2B5EF4-FFF2-40B4-BE49-F238E27FC236}">
                <a16:creationId xmlns:a16="http://schemas.microsoft.com/office/drawing/2014/main" id="{6DD40355-4D1B-650B-60A3-583E7BD83AF7}"/>
              </a:ext>
            </a:extLst>
          </p:cNvPr>
          <p:cNvSpPr>
            <a:spLocks noGrp="1"/>
          </p:cNvSpPr>
          <p:nvPr>
            <p:ph idx="1"/>
          </p:nvPr>
        </p:nvSpPr>
        <p:spPr>
          <a:xfrm>
            <a:off x="440876" y="2103120"/>
            <a:ext cx="5128651" cy="4542229"/>
          </a:xfrm>
        </p:spPr>
        <p:txBody>
          <a:bodyPr>
            <a:normAutofit fontScale="92500" lnSpcReduction="20000"/>
          </a:bodyPr>
          <a:lstStyle/>
          <a:p>
            <a:endParaRPr lang="en-US" sz="1900" dirty="0"/>
          </a:p>
          <a:p>
            <a:r>
              <a:rPr lang="en-US" sz="1900" dirty="0"/>
              <a:t>Planning Commission Roles &amp; Duties</a:t>
            </a:r>
          </a:p>
          <a:p>
            <a:pPr lvl="1"/>
            <a:r>
              <a:rPr lang="en-US" sz="1500" dirty="0"/>
              <a:t>Serve as an advisory board to the City Council </a:t>
            </a:r>
          </a:p>
          <a:p>
            <a:pPr lvl="1"/>
            <a:r>
              <a:rPr lang="en-US" sz="1500" dirty="0"/>
              <a:t>Serve as the official Planning Agency as required by Land Use &amp; Planning Law</a:t>
            </a:r>
          </a:p>
          <a:p>
            <a:pPr lvl="1"/>
            <a:r>
              <a:rPr lang="en-US" sz="1500" dirty="0"/>
              <a:t>Review and consider discretionary development applications</a:t>
            </a:r>
          </a:p>
          <a:p>
            <a:pPr lvl="1"/>
            <a:r>
              <a:rPr lang="en-US" sz="1500" dirty="0"/>
              <a:t>Act as an appeal board for administrative permits</a:t>
            </a:r>
          </a:p>
          <a:p>
            <a:pPr lvl="1"/>
            <a:r>
              <a:rPr lang="en-US" sz="1500" dirty="0"/>
              <a:t>Participate in Commissioner trainings &amp; workshops</a:t>
            </a:r>
          </a:p>
          <a:p>
            <a:r>
              <a:rPr lang="en-US" sz="1900" dirty="0"/>
              <a:t>Meetings</a:t>
            </a:r>
          </a:p>
          <a:p>
            <a:pPr lvl="1"/>
            <a:r>
              <a:rPr lang="en-US" sz="1500" dirty="0"/>
              <a:t>Attendance </a:t>
            </a:r>
          </a:p>
          <a:p>
            <a:pPr lvl="1"/>
            <a:r>
              <a:rPr lang="en-US" sz="1500" dirty="0"/>
              <a:t>Regular Meetings</a:t>
            </a:r>
          </a:p>
          <a:p>
            <a:pPr lvl="1"/>
            <a:r>
              <a:rPr lang="en-US" sz="1500" dirty="0"/>
              <a:t>Special Meetings</a:t>
            </a:r>
          </a:p>
          <a:p>
            <a:pPr lvl="1"/>
            <a:r>
              <a:rPr lang="en-US" sz="1500" dirty="0"/>
              <a:t>Agenda Packet Distribution  </a:t>
            </a:r>
          </a:p>
          <a:p>
            <a:pPr lvl="1"/>
            <a:r>
              <a:rPr lang="en-US" sz="1500" dirty="0"/>
              <a:t>Pre-planning meetings</a:t>
            </a:r>
          </a:p>
          <a:p>
            <a:r>
              <a:rPr lang="en-US" sz="1900" dirty="0"/>
              <a:t>Ethics/Legal Responsibility</a:t>
            </a:r>
          </a:p>
          <a:p>
            <a:pPr lvl="1"/>
            <a:r>
              <a:rPr lang="en-US" sz="1500" dirty="0"/>
              <a:t>Be impartial and vote in the best interest of the City</a:t>
            </a:r>
          </a:p>
          <a:p>
            <a:pPr lvl="1"/>
            <a:r>
              <a:rPr lang="en-US" sz="1500" dirty="0"/>
              <a:t>Disclosure of ex-</a:t>
            </a:r>
            <a:r>
              <a:rPr lang="en-US" sz="1500" dirty="0" err="1"/>
              <a:t>parte</a:t>
            </a:r>
            <a:r>
              <a:rPr lang="en-US" sz="1500" dirty="0"/>
              <a:t> </a:t>
            </a:r>
          </a:p>
          <a:p>
            <a:pPr lvl="1"/>
            <a:r>
              <a:rPr lang="en-US" sz="1500" dirty="0"/>
              <a:t>Recusals due to conflict of interests </a:t>
            </a:r>
          </a:p>
          <a:p>
            <a:pPr lvl="1"/>
            <a:endParaRPr lang="en-US" sz="1500" dirty="0"/>
          </a:p>
          <a:p>
            <a:endParaRPr lang="en-US" sz="1900" dirty="0"/>
          </a:p>
          <a:p>
            <a:endParaRPr lang="en-US" sz="1900" dirty="0"/>
          </a:p>
        </p:txBody>
      </p:sp>
    </p:spTree>
    <p:extLst>
      <p:ext uri="{BB962C8B-B14F-4D97-AF65-F5344CB8AC3E}">
        <p14:creationId xmlns:p14="http://schemas.microsoft.com/office/powerpoint/2010/main" val="297113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5" name="Rectangle 21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7" name="Rectangle 211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Rectangle 211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Rectangle 212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3" name="Freeform: Shape 212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25" name="Rectangle 212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6CCE0-72C1-C9DB-2EE6-F2804F53F01C}"/>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Enacting Policies, Rules,  Regulations</a:t>
            </a:r>
          </a:p>
        </p:txBody>
      </p:sp>
      <p:graphicFrame>
        <p:nvGraphicFramePr>
          <p:cNvPr id="2111" name="Content Placeholder 12">
            <a:extLst>
              <a:ext uri="{FF2B5EF4-FFF2-40B4-BE49-F238E27FC236}">
                <a16:creationId xmlns:a16="http://schemas.microsoft.com/office/drawing/2014/main" id="{A1B3A2F2-291A-C2F4-F7EB-6B92C950C010}"/>
              </a:ext>
            </a:extLst>
          </p:cNvPr>
          <p:cNvGraphicFramePr>
            <a:graphicFrameLocks noGrp="1"/>
          </p:cNvGraphicFramePr>
          <p:nvPr>
            <p:ph idx="1"/>
            <p:extLst>
              <p:ext uri="{D42A27DB-BD31-4B8C-83A1-F6EECF244321}">
                <p14:modId xmlns:p14="http://schemas.microsoft.com/office/powerpoint/2010/main" val="348390273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51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105" name="Rectangle 210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Rectangle 210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9" name="Straight Connector 210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7AB0F8-9573-34DA-C207-CDD6CA4E4AF1}"/>
              </a:ext>
            </a:extLst>
          </p:cNvPr>
          <p:cNvSpPr/>
          <p:nvPr/>
        </p:nvSpPr>
        <p:spPr>
          <a:xfrm>
            <a:off x="1412997" y="0"/>
            <a:ext cx="6243779" cy="68491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7165495-4221-FD21-7076-53F6B15E6DBB}"/>
              </a:ext>
            </a:extLst>
          </p:cNvPr>
          <p:cNvSpPr txBox="1">
            <a:spLocks/>
          </p:cNvSpPr>
          <p:nvPr/>
        </p:nvSpPr>
        <p:spPr>
          <a:xfrm>
            <a:off x="3703842" y="277982"/>
            <a:ext cx="5514889" cy="702378"/>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C1039"/>
                </a:solidFill>
              </a:rPr>
              <a:t>Planning Review Process</a:t>
            </a:r>
          </a:p>
        </p:txBody>
      </p:sp>
      <p:graphicFrame>
        <p:nvGraphicFramePr>
          <p:cNvPr id="6" name="Content Placeholder 5">
            <a:extLst>
              <a:ext uri="{FF2B5EF4-FFF2-40B4-BE49-F238E27FC236}">
                <a16:creationId xmlns:a16="http://schemas.microsoft.com/office/drawing/2014/main" id="{0E7190F2-7FFE-2A44-D0CC-B0FA667D3DFA}"/>
              </a:ext>
            </a:extLst>
          </p:cNvPr>
          <p:cNvGraphicFramePr>
            <a:graphicFrameLocks noGrp="1"/>
          </p:cNvGraphicFramePr>
          <p:nvPr>
            <p:ph idx="1"/>
            <p:extLst>
              <p:ext uri="{D42A27DB-BD31-4B8C-83A1-F6EECF244321}">
                <p14:modId xmlns:p14="http://schemas.microsoft.com/office/powerpoint/2010/main" val="2177848163"/>
              </p:ext>
            </p:extLst>
          </p:nvPr>
        </p:nvGraphicFramePr>
        <p:xfrm>
          <a:off x="606692" y="1345334"/>
          <a:ext cx="1097946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Clipboard Partially Checked with solid fill">
            <a:extLst>
              <a:ext uri="{FF2B5EF4-FFF2-40B4-BE49-F238E27FC236}">
                <a16:creationId xmlns:a16="http://schemas.microsoft.com/office/drawing/2014/main" id="{BA1B6AD9-EC77-6220-E2B6-C7BD5D3638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45338" y="1345334"/>
            <a:ext cx="1144975" cy="1144975"/>
          </a:xfrm>
          <a:prstGeom prst="rect">
            <a:avLst/>
          </a:prstGeom>
        </p:spPr>
      </p:pic>
      <p:pic>
        <p:nvPicPr>
          <p:cNvPr id="14" name="Graphic 13" descr="Share with solid fill">
            <a:extLst>
              <a:ext uri="{FF2B5EF4-FFF2-40B4-BE49-F238E27FC236}">
                <a16:creationId xmlns:a16="http://schemas.microsoft.com/office/drawing/2014/main" id="{3D1F6D7A-21F3-4D4F-0C39-A23CB26B88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29080" y="3806020"/>
            <a:ext cx="1259916" cy="1259916"/>
          </a:xfrm>
          <a:prstGeom prst="rect">
            <a:avLst/>
          </a:prstGeom>
        </p:spPr>
      </p:pic>
      <p:grpSp>
        <p:nvGrpSpPr>
          <p:cNvPr id="23" name="Group 22">
            <a:extLst>
              <a:ext uri="{FF2B5EF4-FFF2-40B4-BE49-F238E27FC236}">
                <a16:creationId xmlns:a16="http://schemas.microsoft.com/office/drawing/2014/main" id="{B6743AAC-B7FB-EA93-8E39-CD1336B981C0}"/>
              </a:ext>
            </a:extLst>
          </p:cNvPr>
          <p:cNvGrpSpPr/>
          <p:nvPr/>
        </p:nvGrpSpPr>
        <p:grpSpPr>
          <a:xfrm>
            <a:off x="7107039" y="1825327"/>
            <a:ext cx="1144974" cy="1000734"/>
            <a:chOff x="5816169" y="5381976"/>
            <a:chExt cx="1089378" cy="1235735"/>
          </a:xfrm>
        </p:grpSpPr>
        <p:pic>
          <p:nvPicPr>
            <p:cNvPr id="21" name="Graphic 20" descr="Back with solid fill">
              <a:extLst>
                <a:ext uri="{FF2B5EF4-FFF2-40B4-BE49-F238E27FC236}">
                  <a16:creationId xmlns:a16="http://schemas.microsoft.com/office/drawing/2014/main" id="{2AE07A59-0E1C-7FE9-CFB8-1CE99B0C2F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16169" y="5381976"/>
              <a:ext cx="914400" cy="914400"/>
            </a:xfrm>
            <a:prstGeom prst="rect">
              <a:avLst/>
            </a:prstGeom>
          </p:spPr>
        </p:pic>
        <p:pic>
          <p:nvPicPr>
            <p:cNvPr id="22" name="Graphic 21" descr="Back with solid fill">
              <a:extLst>
                <a:ext uri="{FF2B5EF4-FFF2-40B4-BE49-F238E27FC236}">
                  <a16:creationId xmlns:a16="http://schemas.microsoft.com/office/drawing/2014/main" id="{703A0056-F41A-BF89-AA72-82B17C6F18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91147" y="5703311"/>
              <a:ext cx="914400" cy="914400"/>
            </a:xfrm>
            <a:prstGeom prst="rect">
              <a:avLst/>
            </a:prstGeom>
          </p:spPr>
        </p:pic>
      </p:grpSp>
      <p:grpSp>
        <p:nvGrpSpPr>
          <p:cNvPr id="28" name="Group 27">
            <a:extLst>
              <a:ext uri="{FF2B5EF4-FFF2-40B4-BE49-F238E27FC236}">
                <a16:creationId xmlns:a16="http://schemas.microsoft.com/office/drawing/2014/main" id="{3558FC9C-855E-6502-2013-6F44C1B132BA}"/>
              </a:ext>
            </a:extLst>
          </p:cNvPr>
          <p:cNvGrpSpPr/>
          <p:nvPr/>
        </p:nvGrpSpPr>
        <p:grpSpPr>
          <a:xfrm>
            <a:off x="8808673" y="4230255"/>
            <a:ext cx="1240490" cy="999503"/>
            <a:chOff x="6586215" y="5329190"/>
            <a:chExt cx="1058242" cy="904614"/>
          </a:xfrm>
        </p:grpSpPr>
        <p:pic>
          <p:nvPicPr>
            <p:cNvPr id="25" name="Graphic 24" descr="Open envelope with solid fill">
              <a:extLst>
                <a:ext uri="{FF2B5EF4-FFF2-40B4-BE49-F238E27FC236}">
                  <a16:creationId xmlns:a16="http://schemas.microsoft.com/office/drawing/2014/main" id="{3EC40384-B880-47B4-C8E3-851FB69804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86215" y="5782255"/>
              <a:ext cx="451549" cy="451549"/>
            </a:xfrm>
            <a:prstGeom prst="rect">
              <a:avLst/>
            </a:prstGeom>
          </p:spPr>
        </p:pic>
        <p:pic>
          <p:nvPicPr>
            <p:cNvPr id="27" name="Graphic 26" descr="Document with solid fill">
              <a:extLst>
                <a:ext uri="{FF2B5EF4-FFF2-40B4-BE49-F238E27FC236}">
                  <a16:creationId xmlns:a16="http://schemas.microsoft.com/office/drawing/2014/main" id="{E9FFB48E-C061-9C60-CE9B-85A9CCAD0D1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37618" y="5329190"/>
              <a:ext cx="706839" cy="706839"/>
            </a:xfrm>
            <a:prstGeom prst="rect">
              <a:avLst/>
            </a:prstGeom>
          </p:spPr>
        </p:pic>
      </p:grpSp>
      <p:pic>
        <p:nvPicPr>
          <p:cNvPr id="30" name="Graphic 29" descr="Meeting with solid fill">
            <a:extLst>
              <a:ext uri="{FF2B5EF4-FFF2-40B4-BE49-F238E27FC236}">
                <a16:creationId xmlns:a16="http://schemas.microsoft.com/office/drawing/2014/main" id="{5C81E2D3-E45D-E0CF-29B7-53FB5BD6771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14561" y="1368127"/>
            <a:ext cx="914400" cy="914400"/>
          </a:xfrm>
          <a:prstGeom prst="rect">
            <a:avLst/>
          </a:prstGeom>
        </p:spPr>
      </p:pic>
    </p:spTree>
    <p:extLst>
      <p:ext uri="{BB962C8B-B14F-4D97-AF65-F5344CB8AC3E}">
        <p14:creationId xmlns:p14="http://schemas.microsoft.com/office/powerpoint/2010/main" val="301980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8" name="Rectangle 212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6CCE0-72C1-C9DB-2EE6-F2804F53F01C}"/>
              </a:ext>
            </a:extLst>
          </p:cNvPr>
          <p:cNvSpPr>
            <a:spLocks noGrp="1"/>
          </p:cNvSpPr>
          <p:nvPr>
            <p:ph type="title"/>
          </p:nvPr>
        </p:nvSpPr>
        <p:spPr>
          <a:xfrm>
            <a:off x="838200" y="365125"/>
            <a:ext cx="10515600" cy="1325563"/>
          </a:xfrm>
        </p:spPr>
        <p:txBody>
          <a:bodyPr>
            <a:normAutofit/>
          </a:bodyPr>
          <a:lstStyle/>
          <a:p>
            <a:r>
              <a:rPr lang="en-US"/>
              <a:t>Planning Entitlements &amp; Permits</a:t>
            </a:r>
          </a:p>
        </p:txBody>
      </p:sp>
      <p:graphicFrame>
        <p:nvGraphicFramePr>
          <p:cNvPr id="2123" name="Content Placeholder 12">
            <a:extLst>
              <a:ext uri="{FF2B5EF4-FFF2-40B4-BE49-F238E27FC236}">
                <a16:creationId xmlns:a16="http://schemas.microsoft.com/office/drawing/2014/main" id="{75F497D5-6147-6F3A-B969-00D6AEA6DF5D}"/>
              </a:ext>
            </a:extLst>
          </p:cNvPr>
          <p:cNvGraphicFramePr>
            <a:graphicFrameLocks noGrp="1"/>
          </p:cNvGraphicFramePr>
          <p:nvPr>
            <p:ph idx="1"/>
            <p:extLst>
              <p:ext uri="{D42A27DB-BD31-4B8C-83A1-F6EECF244321}">
                <p14:modId xmlns:p14="http://schemas.microsoft.com/office/powerpoint/2010/main" val="26756741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85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31" name="Rectangle 213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7165495-4221-FD21-7076-53F6B15E6DBB}"/>
              </a:ext>
            </a:extLst>
          </p:cNvPr>
          <p:cNvSpPr txBox="1">
            <a:spLocks/>
          </p:cNvSpPr>
          <p:nvPr/>
        </p:nvSpPr>
        <p:spPr>
          <a:xfrm>
            <a:off x="548354" y="268721"/>
            <a:ext cx="11353133" cy="15361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kern="1200" dirty="0">
                <a:solidFill>
                  <a:schemeClr val="tx1"/>
                </a:solidFill>
                <a:latin typeface="+mj-lt"/>
                <a:ea typeface="+mj-ea"/>
                <a:cs typeface="+mj-cs"/>
              </a:rPr>
              <a:t>Planning Entitlements &amp; Permits Cont.</a:t>
            </a:r>
          </a:p>
        </p:txBody>
      </p:sp>
      <p:sp>
        <p:nvSpPr>
          <p:cNvPr id="2132" name="Rectangle 213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33" name="Rectangle 213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Content Placeholder 12">
            <a:extLst>
              <a:ext uri="{FF2B5EF4-FFF2-40B4-BE49-F238E27FC236}">
                <a16:creationId xmlns:a16="http://schemas.microsoft.com/office/drawing/2014/main" id="{D25D222C-70C2-DCCE-C3AB-42A9B1F0FAB1}"/>
              </a:ext>
            </a:extLst>
          </p:cNvPr>
          <p:cNvSpPr>
            <a:spLocks noGrp="1"/>
          </p:cNvSpPr>
          <p:nvPr>
            <p:ph idx="1"/>
          </p:nvPr>
        </p:nvSpPr>
        <p:spPr>
          <a:xfrm>
            <a:off x="612648" y="3355848"/>
            <a:ext cx="6268770" cy="2825496"/>
          </a:xfrm>
        </p:spPr>
        <p:txBody>
          <a:bodyPr vert="horz" lIns="91440" tIns="45720" rIns="91440" bIns="45720" rtlCol="0">
            <a:normAutofit/>
          </a:bodyPr>
          <a:lstStyle/>
          <a:p>
            <a:r>
              <a:rPr lang="en-US" sz="2200">
                <a:effectLst/>
              </a:rPr>
              <a:t>Noticing Requirements</a:t>
            </a:r>
          </a:p>
          <a:p>
            <a:pPr lvl="1"/>
            <a:r>
              <a:rPr lang="en-US" sz="2200"/>
              <a:t>500-foot radius</a:t>
            </a:r>
          </a:p>
          <a:p>
            <a:pPr lvl="1"/>
            <a:r>
              <a:rPr lang="en-US" sz="2200"/>
              <a:t>Newspaper </a:t>
            </a:r>
            <a:endParaRPr lang="en-US" sz="2200">
              <a:effectLst/>
            </a:endParaRPr>
          </a:p>
          <a:p>
            <a:r>
              <a:rPr lang="en-US" sz="2200"/>
              <a:t>Staff Report, Findings, &amp; Conditions of Approval</a:t>
            </a:r>
          </a:p>
          <a:p>
            <a:r>
              <a:rPr lang="en-US" sz="2200"/>
              <a:t>Public Hearings</a:t>
            </a:r>
          </a:p>
          <a:p>
            <a:pPr lvl="1"/>
            <a:r>
              <a:rPr lang="en-US" sz="2200"/>
              <a:t>Planning Commission</a:t>
            </a:r>
          </a:p>
          <a:p>
            <a:pPr lvl="1"/>
            <a:r>
              <a:rPr lang="en-US" sz="2200"/>
              <a:t>City Council </a:t>
            </a:r>
          </a:p>
        </p:txBody>
      </p:sp>
      <p:pic>
        <p:nvPicPr>
          <p:cNvPr id="2113" name="Graphic 2112" descr="City">
            <a:extLst>
              <a:ext uri="{FF2B5EF4-FFF2-40B4-BE49-F238E27FC236}">
                <a16:creationId xmlns:a16="http://schemas.microsoft.com/office/drawing/2014/main" id="{65F8B04D-EE19-DA33-A51B-8568983374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4066" y="1272395"/>
            <a:ext cx="4237686" cy="4237686"/>
          </a:xfrm>
          <a:prstGeom prst="rect">
            <a:avLst/>
          </a:prstGeom>
        </p:spPr>
      </p:pic>
    </p:spTree>
    <p:extLst>
      <p:ext uri="{BB962C8B-B14F-4D97-AF65-F5344CB8AC3E}">
        <p14:creationId xmlns:p14="http://schemas.microsoft.com/office/powerpoint/2010/main" val="131861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6" name="Rectangle 2155">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7165495-4221-FD21-7076-53F6B15E6DBB}"/>
              </a:ext>
            </a:extLst>
          </p:cNvPr>
          <p:cNvSpPr txBox="1">
            <a:spLocks/>
          </p:cNvSpPr>
          <p:nvPr/>
        </p:nvSpPr>
        <p:spPr>
          <a:xfrm>
            <a:off x="630936" y="310505"/>
            <a:ext cx="3895359" cy="18466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dirty="0"/>
              <a:t>Use Permit v Site Plan </a:t>
            </a:r>
          </a:p>
        </p:txBody>
      </p:sp>
      <p:sp>
        <p:nvSpPr>
          <p:cNvPr id="2144"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D25D222C-70C2-DCCE-C3AB-42A9B1F0FAB1}"/>
              </a:ext>
            </a:extLst>
          </p:cNvPr>
          <p:cNvSpPr>
            <a:spLocks noGrp="1"/>
          </p:cNvSpPr>
          <p:nvPr>
            <p:ph idx="1"/>
          </p:nvPr>
        </p:nvSpPr>
        <p:spPr>
          <a:xfrm>
            <a:off x="630936" y="2807167"/>
            <a:ext cx="3895522" cy="3386399"/>
          </a:xfrm>
        </p:spPr>
        <p:txBody>
          <a:bodyPr vert="horz" lIns="91440" tIns="45720" rIns="91440" bIns="45720" rtlCol="0">
            <a:normAutofit lnSpcReduction="10000"/>
          </a:bodyPr>
          <a:lstStyle/>
          <a:p>
            <a:r>
              <a:rPr lang="en-US" sz="1500" dirty="0">
                <a:effectLst/>
              </a:rPr>
              <a:t>Conditional Use Permits</a:t>
            </a:r>
          </a:p>
          <a:p>
            <a:pPr lvl="1"/>
            <a:r>
              <a:rPr lang="en-US" sz="1500" dirty="0"/>
              <a:t>Assesses a use’s compatibility with its surrounding environment due to the general operating nature of the use.  </a:t>
            </a:r>
          </a:p>
          <a:p>
            <a:pPr lvl="2"/>
            <a:r>
              <a:rPr lang="en-US" sz="1500" dirty="0">
                <a:effectLst/>
              </a:rPr>
              <a:t>Hours of operation</a:t>
            </a:r>
          </a:p>
          <a:p>
            <a:pPr lvl="2"/>
            <a:r>
              <a:rPr lang="en-US" sz="1500" dirty="0"/>
              <a:t>Number of employees/patrons</a:t>
            </a:r>
          </a:p>
          <a:p>
            <a:pPr lvl="2"/>
            <a:r>
              <a:rPr lang="en-US" sz="1500" dirty="0"/>
              <a:t>Traffic </a:t>
            </a:r>
          </a:p>
          <a:p>
            <a:pPr lvl="2"/>
            <a:r>
              <a:rPr lang="en-US" sz="1500" dirty="0"/>
              <a:t>Noise/order/vibration</a:t>
            </a:r>
          </a:p>
          <a:p>
            <a:pPr lvl="2"/>
            <a:r>
              <a:rPr lang="en-US" sz="1500" dirty="0"/>
              <a:t>Solid waste</a:t>
            </a:r>
          </a:p>
          <a:p>
            <a:pPr lvl="2"/>
            <a:r>
              <a:rPr lang="en-US" sz="1500" dirty="0"/>
              <a:t>Dangerous/hazardous manufacturing or storage of material</a:t>
            </a:r>
          </a:p>
          <a:p>
            <a:pPr lvl="2"/>
            <a:r>
              <a:rPr lang="en-US" sz="1500" dirty="0"/>
              <a:t>Other elements of a use</a:t>
            </a:r>
          </a:p>
          <a:p>
            <a:pPr marL="914400" lvl="2"/>
            <a:endParaRPr lang="en-US" sz="1500" dirty="0"/>
          </a:p>
        </p:txBody>
      </p:sp>
      <p:pic>
        <p:nvPicPr>
          <p:cNvPr id="1036" name="Picture 12" descr="St. Anthony's Catholic Church – Manteca - The Portuguese Tribune">
            <a:extLst>
              <a:ext uri="{FF2B5EF4-FFF2-40B4-BE49-F238E27FC236}">
                <a16:creationId xmlns:a16="http://schemas.microsoft.com/office/drawing/2014/main" id="{C0F53947-D56B-F73A-3979-B1DC28BA73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2624" y="668381"/>
            <a:ext cx="3099816" cy="24488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 &amp; TRUCK PROS - Updated January 2025 - 21 Photos &amp; 37 Reviews - 11840  Atwood Rd, Auburn, California - Auto Repair - Phone Number - Services - Yelp">
            <a:extLst>
              <a:ext uri="{FF2B5EF4-FFF2-40B4-BE49-F238E27FC236}">
                <a16:creationId xmlns:a16="http://schemas.microsoft.com/office/drawing/2014/main" id="{CC463046-53DE-44CD-AF39-85E77A806C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47888" y="724024"/>
            <a:ext cx="3785616" cy="15237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ooklyn Hospital Center Expansion: A Historic Transformation - STO  Building Group">
            <a:extLst>
              <a:ext uri="{FF2B5EF4-FFF2-40B4-BE49-F238E27FC236}">
                <a16:creationId xmlns:a16="http://schemas.microsoft.com/office/drawing/2014/main" id="{799EB1F0-09E5-A590-48AC-4C13DEB382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92624" y="4107222"/>
            <a:ext cx="3099816" cy="17746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en setting cannabis retail prices, covering expenses is priority No. 1">
            <a:extLst>
              <a:ext uri="{FF2B5EF4-FFF2-40B4-BE49-F238E27FC236}">
                <a16:creationId xmlns:a16="http://schemas.microsoft.com/office/drawing/2014/main" id="{CAB0AF46-DA83-338D-12C4-AE35F68F12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7888" y="3319213"/>
            <a:ext cx="3785616" cy="252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111714"/>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0E2841"/>
      </a:dk2>
      <a:lt2>
        <a:srgbClr val="E8E8E8"/>
      </a:lt2>
      <a:accent1>
        <a:srgbClr val="820000"/>
      </a:accent1>
      <a:accent2>
        <a:srgbClr val="820000"/>
      </a:accent2>
      <a:accent3>
        <a:srgbClr val="820000"/>
      </a:accent3>
      <a:accent4>
        <a:srgbClr val="820000"/>
      </a:accent4>
      <a:accent5>
        <a:srgbClr val="820000"/>
      </a:accent5>
      <a:accent6>
        <a:srgbClr val="820000"/>
      </a:accent6>
      <a:hlink>
        <a:srgbClr val="820000"/>
      </a:hlink>
      <a:folHlink>
        <a:srgbClr val="0E284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875c62-6fbd-422d-9002-e1f3ea5773ac">
      <Terms xmlns="http://schemas.microsoft.com/office/infopath/2007/PartnerControls"/>
    </lcf76f155ced4ddcb4097134ff3c332f>
    <TaxCatchAll xmlns="d69e9ca6-40bb-4f30-94ed-522517cd59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0A124CABF4F8429B4C22BF3B4C6EAD" ma:contentTypeVersion="19" ma:contentTypeDescription="Create a new document." ma:contentTypeScope="" ma:versionID="5c3c3240182f47551264e34cc09088e8">
  <xsd:schema xmlns:xsd="http://www.w3.org/2001/XMLSchema" xmlns:xs="http://www.w3.org/2001/XMLSchema" xmlns:p="http://schemas.microsoft.com/office/2006/metadata/properties" xmlns:ns2="5f875c62-6fbd-422d-9002-e1f3ea5773ac" xmlns:ns3="d69e9ca6-40bb-4f30-94ed-522517cd5967" targetNamespace="http://schemas.microsoft.com/office/2006/metadata/properties" ma:root="true" ma:fieldsID="10fb0925ce670aebeebe7fb986d4b3de" ns2:_="" ns3:_="">
    <xsd:import namespace="5f875c62-6fbd-422d-9002-e1f3ea5773ac"/>
    <xsd:import namespace="d69e9ca6-40bb-4f30-94ed-522517cd59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75c62-6fbd-422d-9002-e1f3ea5773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166aa50-2606-4bee-b14b-7e98c91f20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e9ca6-40bb-4f30-94ed-522517cd596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0ac5e2b-03c4-4b39-9a3b-b53f68c3b731}" ma:internalName="TaxCatchAll" ma:showField="CatchAllData" ma:web="d69e9ca6-40bb-4f30-94ed-522517cd59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C29F9-6B26-44C0-8E96-5947E8AD2EBB}">
  <ds:schemaRefs>
    <ds:schemaRef ds:uri="5f875c62-6fbd-422d-9002-e1f3ea5773ac"/>
    <ds:schemaRef ds:uri="d69e9ca6-40bb-4f30-94ed-522517cd59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86D154-9BF1-4931-9DC4-1966509D5B69}">
  <ds:schemaRefs>
    <ds:schemaRef ds:uri="http://schemas.microsoft.com/sharepoint/v3/contenttype/forms"/>
  </ds:schemaRefs>
</ds:datastoreItem>
</file>

<file path=customXml/itemProps3.xml><?xml version="1.0" encoding="utf-8"?>
<ds:datastoreItem xmlns:ds="http://schemas.openxmlformats.org/officeDocument/2006/customXml" ds:itemID="{B4C6A2A4-B4E1-4536-8619-60EC8CDE1884}">
  <ds:schemaRefs>
    <ds:schemaRef ds:uri="5f875c62-6fbd-422d-9002-e1f3ea5773ac"/>
    <ds:schemaRef ds:uri="d69e9ca6-40bb-4f30-94ed-522517cd59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396</TotalTime>
  <Words>759</Words>
  <Application>Microsoft Office PowerPoint</Application>
  <PresentationFormat>Widescreen</PresentationFormat>
  <Paragraphs>150</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AECOM Sans</vt:lpstr>
      <vt:lpstr>Aptos</vt:lpstr>
      <vt:lpstr>Aptos Display</vt:lpstr>
      <vt:lpstr>Arial</vt:lpstr>
      <vt:lpstr>Calibri</vt:lpstr>
      <vt:lpstr>Office Theme</vt:lpstr>
      <vt:lpstr>PLANNING COMMISSION  101</vt:lpstr>
      <vt:lpstr>WELCOME</vt:lpstr>
      <vt:lpstr>CITY STAFF</vt:lpstr>
      <vt:lpstr>Planning Commission Overview</vt:lpstr>
      <vt:lpstr>Enacting Policies, Rules,  Regulations</vt:lpstr>
      <vt:lpstr>PowerPoint Presentation</vt:lpstr>
      <vt:lpstr>Planning Entitlements &amp; Permits</vt:lpstr>
      <vt:lpstr>PowerPoint Presentation</vt:lpstr>
      <vt:lpstr>PowerPoint Presentation</vt:lpstr>
      <vt:lpstr>PowerPoint Presentation</vt:lpstr>
      <vt:lpstr>Land Division </vt:lpstr>
      <vt:lpstr>California Environmental Quality Act (CEQA)</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Zoning Code Update</dc:title>
  <dc:creator>Mary Nooristani</dc:creator>
  <cp:lastModifiedBy>Kristy Smith</cp:lastModifiedBy>
  <cp:revision>34</cp:revision>
  <dcterms:created xsi:type="dcterms:W3CDTF">2024-07-31T19:05:46Z</dcterms:created>
  <dcterms:modified xsi:type="dcterms:W3CDTF">2025-02-06T17:23:15Z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81197fb5-0b6a-4951-bbff-f264bbbb905b</vt:lpwstr>
  </property>
  <property fmtid="{D5CDD505-2E9C-101B-9397-08002B2CF9AE}" pid="3" name="ContentTypeId">
    <vt:lpwstr>0x0101009C0A124CABF4F8429B4C22BF3B4C6EAD</vt:lpwstr>
  </property>
  <property fmtid="{D5CDD505-2E9C-101B-9397-08002B2CF9AE}" pid="4" name="MediaServiceImageTags">
    <vt:lpwstr/>
  </property>
</Properties>
</file>